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2.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Override3.xml" ContentType="application/vnd.openxmlformats-officedocument.themeOverride+xml"/>
  <Override PartName="/ppt/notesSlides/notesSlide13.xml" ContentType="application/vnd.openxmlformats-officedocument.presentationml.notesSlide+xml"/>
  <Override PartName="/ppt/theme/themeOverride4.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heme/themeOverride5.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heme/themeOverride6.xml" ContentType="application/vnd.openxmlformats-officedocument.themeOverr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54" r:id="rId4"/>
    <p:sldMasterId id="2147483938" r:id="rId5"/>
    <p:sldMasterId id="2147483950" r:id="rId6"/>
    <p:sldMasterId id="2147483964" r:id="rId7"/>
  </p:sldMasterIdLst>
  <p:notesMasterIdLst>
    <p:notesMasterId r:id="rId30"/>
  </p:notesMasterIdLst>
  <p:handoutMasterIdLst>
    <p:handoutMasterId r:id="rId31"/>
  </p:handoutMasterIdLst>
  <p:sldIdLst>
    <p:sldId id="290" r:id="rId8"/>
    <p:sldId id="330" r:id="rId9"/>
    <p:sldId id="2145706943" r:id="rId10"/>
    <p:sldId id="2147479229" r:id="rId11"/>
    <p:sldId id="2147479234" r:id="rId12"/>
    <p:sldId id="2147479235" r:id="rId13"/>
    <p:sldId id="331" r:id="rId14"/>
    <p:sldId id="332" r:id="rId15"/>
    <p:sldId id="2147479232" r:id="rId16"/>
    <p:sldId id="2147479228" r:id="rId17"/>
    <p:sldId id="2145706950" r:id="rId18"/>
    <p:sldId id="2145706949" r:id="rId19"/>
    <p:sldId id="324" r:id="rId20"/>
    <p:sldId id="322" r:id="rId21"/>
    <p:sldId id="2147479233" r:id="rId22"/>
    <p:sldId id="2147479230" r:id="rId23"/>
    <p:sldId id="2147479231" r:id="rId24"/>
    <p:sldId id="364" r:id="rId25"/>
    <p:sldId id="333" r:id="rId26"/>
    <p:sldId id="284" r:id="rId27"/>
    <p:sldId id="2145706944" r:id="rId28"/>
    <p:sldId id="292" r:id="rId29"/>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9605104-C292-881B-391B-D21F0ED4DEDC}" name="Rey Perez" initials="RP" userId="S::rperez@tpgrp.com::9e10040f-2401-40c2-82b5-8bcb0681b6d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en Leopard" initials="LL" lastIdx="0" clrIdx="0">
    <p:extLst>
      <p:ext uri="{19B8F6BF-5375-455C-9EA6-DF929625EA0E}">
        <p15:presenceInfo xmlns:p15="http://schemas.microsoft.com/office/powerpoint/2012/main" userId="S-1-5-21-230702395-1634226794-474819200-4730" providerId="AD"/>
      </p:ext>
    </p:extLst>
  </p:cmAuthor>
  <p:cmAuthor id="2" name="Katie Peterson" initials="KP" lastIdx="3" clrIdx="1">
    <p:extLst>
      <p:ext uri="{19B8F6BF-5375-455C-9EA6-DF929625EA0E}">
        <p15:presenceInfo xmlns:p15="http://schemas.microsoft.com/office/powerpoint/2012/main" userId="S::kpeterson@tpgrp.com::69cfa856-2f1f-4d3c-b220-2c3eab8f1efe" providerId="AD"/>
      </p:ext>
    </p:extLst>
  </p:cmAuthor>
  <p:cmAuthor id="3" name="Rey Perez" initials="RP" lastIdx="2" clrIdx="2">
    <p:extLst>
      <p:ext uri="{19B8F6BF-5375-455C-9EA6-DF929625EA0E}">
        <p15:presenceInfo xmlns:p15="http://schemas.microsoft.com/office/powerpoint/2012/main" userId="S::rperez@tpgrp.com::9e10040f-2401-40c2-82b5-8bcb0681b6d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524D"/>
    <a:srgbClr val="FFF7E1"/>
    <a:srgbClr val="657D7D"/>
    <a:srgbClr val="667C76"/>
    <a:srgbClr val="7A928C"/>
    <a:srgbClr val="506856"/>
    <a:srgbClr val="7A9889"/>
    <a:srgbClr val="628078"/>
    <a:srgbClr val="66846D"/>
    <a:srgbClr val="2F46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C4B1156A-380E-4F78-BDF5-A606A8083BF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5358" autoAdjust="0"/>
  </p:normalViewPr>
  <p:slideViewPr>
    <p:cSldViewPr snapToGrid="0">
      <p:cViewPr varScale="1">
        <p:scale>
          <a:sx n="94" d="100"/>
          <a:sy n="94" d="100"/>
        </p:scale>
        <p:origin x="1176" y="18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commentAuthors" Target="commentAuthors.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D63D5444-F62C-42C3-A75A-D9DBA807730F}" type="datetimeFigureOut">
              <a:rPr lang="en-US" smtClean="0"/>
              <a:t>10/21/25</a:t>
            </a:fld>
            <a:endParaRPr lang="en-US"/>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84A4F617-7A30-41D4-AB86-5D833C98E18B}" type="slidenum">
              <a:rPr lang="en-US" smtClean="0"/>
              <a:t>‹#›</a:t>
            </a:fld>
            <a:endParaRPr lang="en-US"/>
          </a:p>
        </p:txBody>
      </p:sp>
    </p:spTree>
    <p:extLst>
      <p:ext uri="{BB962C8B-B14F-4D97-AF65-F5344CB8AC3E}">
        <p14:creationId xmlns:p14="http://schemas.microsoft.com/office/powerpoint/2010/main" val="9946248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12CAA1FA-7B6A-47D2-8D61-F225D71B51FF}" type="datetimeFigureOut">
              <a:rPr lang="en-US" smtClean="0"/>
              <a:t>10/21/25</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1B9A179D-2D27-49E2-B022-8EDDA2EFE682}" type="slidenum">
              <a:rPr lang="en-US" smtClean="0"/>
              <a:t>‹#›</a:t>
            </a:fld>
            <a:endParaRPr lang="en-US"/>
          </a:p>
        </p:txBody>
      </p:sp>
    </p:spTree>
    <p:extLst>
      <p:ext uri="{BB962C8B-B14F-4D97-AF65-F5344CB8AC3E}">
        <p14:creationId xmlns:p14="http://schemas.microsoft.com/office/powerpoint/2010/main" val="1174603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i="1">
                <a:latin typeface="Arial" pitchFamily="34" charset="0"/>
                <a:cs typeface="Arial" pitchFamily="34" charset="0"/>
              </a:rPr>
              <a:t>To change the  image on this slide, select the picture and delete it. Then click the Pictures icon in the placeholder to insert your own image.</a:t>
            </a:r>
          </a:p>
          <a:p>
            <a:endParaRPr lang="en-US"/>
          </a:p>
        </p:txBody>
      </p:sp>
      <p:sp>
        <p:nvSpPr>
          <p:cNvPr id="4" name="Slide Number Placeholder 3"/>
          <p:cNvSpPr>
            <a:spLocks noGrp="1"/>
          </p:cNvSpPr>
          <p:nvPr>
            <p:ph type="sldNum" sz="quarter" idx="10"/>
          </p:nvPr>
        </p:nvSpPr>
        <p:spPr/>
        <p:txBody>
          <a:bodyPr/>
          <a:lstStyle/>
          <a:p>
            <a:fld id="{1B9A179D-2D27-49E2-B022-8EDDA2EFE682}" type="slidenum">
              <a:rPr lang="en-US" smtClean="0"/>
              <a:t>2</a:t>
            </a:fld>
            <a:endParaRPr lang="en-US"/>
          </a:p>
        </p:txBody>
      </p:sp>
    </p:spTree>
    <p:extLst>
      <p:ext uri="{BB962C8B-B14F-4D97-AF65-F5344CB8AC3E}">
        <p14:creationId xmlns:p14="http://schemas.microsoft.com/office/powerpoint/2010/main" val="30502810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CB5EF9-F454-4DE5-864A-14EA40466240}" type="slidenum">
              <a:rPr lang="en-US" smtClean="0"/>
              <a:t>13</a:t>
            </a:fld>
            <a:endParaRPr lang="en-US"/>
          </a:p>
        </p:txBody>
      </p:sp>
    </p:spTree>
    <p:extLst>
      <p:ext uri="{BB962C8B-B14F-4D97-AF65-F5344CB8AC3E}">
        <p14:creationId xmlns:p14="http://schemas.microsoft.com/office/powerpoint/2010/main" val="12305482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CB5EF9-F454-4DE5-864A-14EA40466240}" type="slidenum">
              <a:rPr lang="en-US" smtClean="0"/>
              <a:t>14</a:t>
            </a:fld>
            <a:endParaRPr lang="en-US"/>
          </a:p>
        </p:txBody>
      </p:sp>
    </p:spTree>
    <p:extLst>
      <p:ext uri="{BB962C8B-B14F-4D97-AF65-F5344CB8AC3E}">
        <p14:creationId xmlns:p14="http://schemas.microsoft.com/office/powerpoint/2010/main" val="15940405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7E2235-D3B9-DB6F-D154-DEE7BE5434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D33B17-D1F0-E671-130A-EAC305F684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D5829B-91FF-AB48-6376-6AF8B0D85D05}"/>
              </a:ext>
            </a:extLst>
          </p:cNvPr>
          <p:cNvSpPr>
            <a:spLocks noGrp="1"/>
          </p:cNvSpPr>
          <p:nvPr>
            <p:ph type="body" idx="1"/>
          </p:nvPr>
        </p:nvSpPr>
        <p:spPr/>
        <p:txBody>
          <a:bodyPr/>
          <a:lstStyle/>
          <a:p>
            <a:r>
              <a:rPr lang="en-US" sz="1300" i="1">
                <a:latin typeface="Arial" pitchFamily="34" charset="0"/>
                <a:cs typeface="Arial" pitchFamily="34" charset="0"/>
              </a:rPr>
              <a:t>To change the  image on this slide, select the picture and delete it. Then click the Pictures icon in the placeholder to insert your own image.</a:t>
            </a:r>
          </a:p>
          <a:p>
            <a:endParaRPr lang="en-US"/>
          </a:p>
        </p:txBody>
      </p:sp>
      <p:sp>
        <p:nvSpPr>
          <p:cNvPr id="4" name="Slide Number Placeholder 3">
            <a:extLst>
              <a:ext uri="{FF2B5EF4-FFF2-40B4-BE49-F238E27FC236}">
                <a16:creationId xmlns:a16="http://schemas.microsoft.com/office/drawing/2014/main" id="{54F6BDCB-7BFE-6642-564D-5B8F210E82D4}"/>
              </a:ext>
            </a:extLst>
          </p:cNvPr>
          <p:cNvSpPr>
            <a:spLocks noGrp="1"/>
          </p:cNvSpPr>
          <p:nvPr>
            <p:ph type="sldNum" sz="quarter" idx="10"/>
          </p:nvPr>
        </p:nvSpPr>
        <p:spPr/>
        <p:txBody>
          <a:bodyPr/>
          <a:lstStyle/>
          <a:p>
            <a:fld id="{1B9A179D-2D27-49E2-B022-8EDDA2EFE682}" type="slidenum">
              <a:rPr lang="en-US" smtClean="0"/>
              <a:t>15</a:t>
            </a:fld>
            <a:endParaRPr lang="en-US"/>
          </a:p>
        </p:txBody>
      </p:sp>
    </p:spTree>
    <p:extLst>
      <p:ext uri="{BB962C8B-B14F-4D97-AF65-F5344CB8AC3E}">
        <p14:creationId xmlns:p14="http://schemas.microsoft.com/office/powerpoint/2010/main" val="30751902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EB3CE0-EE1E-BADB-824B-D43F121532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F06072-612C-F49A-F511-C1DB201092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266D32-25A0-8B19-3443-20190EA1543C}"/>
              </a:ext>
            </a:extLst>
          </p:cNvPr>
          <p:cNvSpPr>
            <a:spLocks noGrp="1"/>
          </p:cNvSpPr>
          <p:nvPr>
            <p:ph type="body" idx="1"/>
          </p:nvPr>
        </p:nvSpPr>
        <p:spPr/>
        <p:txBody>
          <a:bodyPr/>
          <a:lstStyle/>
          <a:p>
            <a:r>
              <a:rPr lang="en-US" sz="1300" i="1" dirty="0">
                <a:latin typeface="Arial" pitchFamily="34" charset="0"/>
                <a:cs typeface="Arial" pitchFamily="34" charset="0"/>
              </a:rPr>
              <a:t>To change the  image on this slide, select the picture and delete it. Then click the Pictures icon in the placeholder to insert your own image.</a:t>
            </a:r>
          </a:p>
          <a:p>
            <a:endParaRPr lang="en-US" dirty="0"/>
          </a:p>
        </p:txBody>
      </p:sp>
      <p:sp>
        <p:nvSpPr>
          <p:cNvPr id="4" name="Slide Number Placeholder 3">
            <a:extLst>
              <a:ext uri="{FF2B5EF4-FFF2-40B4-BE49-F238E27FC236}">
                <a16:creationId xmlns:a16="http://schemas.microsoft.com/office/drawing/2014/main" id="{9FFB8F92-F733-52CB-EF0F-5A5355C36ADB}"/>
              </a:ext>
            </a:extLst>
          </p:cNvPr>
          <p:cNvSpPr>
            <a:spLocks noGrp="1"/>
          </p:cNvSpPr>
          <p:nvPr>
            <p:ph type="sldNum" sz="quarter" idx="10"/>
          </p:nvPr>
        </p:nvSpPr>
        <p:spPr/>
        <p:txBody>
          <a:bodyPr/>
          <a:lstStyle/>
          <a:p>
            <a:pPr defTabSz="483306">
              <a:defRPr/>
            </a:pPr>
            <a:fld id="{1B9A179D-2D27-49E2-B022-8EDDA2EFE682}" type="slidenum">
              <a:rPr lang="en-US">
                <a:solidFill>
                  <a:srgbClr val="595959"/>
                </a:solidFill>
                <a:latin typeface="Book Antiqua"/>
              </a:rPr>
              <a:pPr defTabSz="483306">
                <a:defRPr/>
              </a:pPr>
              <a:t>16</a:t>
            </a:fld>
            <a:endParaRPr lang="en-US">
              <a:solidFill>
                <a:srgbClr val="595959"/>
              </a:solidFill>
              <a:latin typeface="Book Antiqua"/>
            </a:endParaRPr>
          </a:p>
        </p:txBody>
      </p:sp>
    </p:spTree>
    <p:extLst>
      <p:ext uri="{BB962C8B-B14F-4D97-AF65-F5344CB8AC3E}">
        <p14:creationId xmlns:p14="http://schemas.microsoft.com/office/powerpoint/2010/main" val="26504702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F0FB74-F9E0-F078-D890-3F6F29EA7E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5D06A4-56C9-8A9C-A52F-A96E90356A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0A960D-C4CB-6C8E-EBEF-0C49F9494407}"/>
              </a:ext>
            </a:extLst>
          </p:cNvPr>
          <p:cNvSpPr>
            <a:spLocks noGrp="1"/>
          </p:cNvSpPr>
          <p:nvPr>
            <p:ph type="body" idx="1"/>
          </p:nvPr>
        </p:nvSpPr>
        <p:spPr/>
        <p:txBody>
          <a:bodyPr/>
          <a:lstStyle/>
          <a:p>
            <a:r>
              <a:rPr lang="en-US" sz="1300" i="1" dirty="0">
                <a:latin typeface="Arial" pitchFamily="34" charset="0"/>
                <a:cs typeface="Arial" pitchFamily="34" charset="0"/>
              </a:rPr>
              <a:t>To change the  image on this slide, select the picture and delete it. Then click the Pictures icon in the placeholder to insert your own image.</a:t>
            </a:r>
          </a:p>
          <a:p>
            <a:endParaRPr lang="en-US" dirty="0"/>
          </a:p>
        </p:txBody>
      </p:sp>
      <p:sp>
        <p:nvSpPr>
          <p:cNvPr id="4" name="Slide Number Placeholder 3">
            <a:extLst>
              <a:ext uri="{FF2B5EF4-FFF2-40B4-BE49-F238E27FC236}">
                <a16:creationId xmlns:a16="http://schemas.microsoft.com/office/drawing/2014/main" id="{5A86949C-2740-D769-0421-6584A02F65CB}"/>
              </a:ext>
            </a:extLst>
          </p:cNvPr>
          <p:cNvSpPr>
            <a:spLocks noGrp="1"/>
          </p:cNvSpPr>
          <p:nvPr>
            <p:ph type="sldNum" sz="quarter" idx="10"/>
          </p:nvPr>
        </p:nvSpPr>
        <p:spPr/>
        <p:txBody>
          <a:bodyPr/>
          <a:lstStyle/>
          <a:p>
            <a:pPr defTabSz="483306">
              <a:defRPr/>
            </a:pPr>
            <a:fld id="{1B9A179D-2D27-49E2-B022-8EDDA2EFE682}" type="slidenum">
              <a:rPr lang="en-US">
                <a:solidFill>
                  <a:srgbClr val="595959"/>
                </a:solidFill>
                <a:latin typeface="Book Antiqua"/>
              </a:rPr>
              <a:pPr defTabSz="483306">
                <a:defRPr/>
              </a:pPr>
              <a:t>17</a:t>
            </a:fld>
            <a:endParaRPr lang="en-US">
              <a:solidFill>
                <a:srgbClr val="595959"/>
              </a:solidFill>
              <a:latin typeface="Book Antiqua"/>
            </a:endParaRPr>
          </a:p>
        </p:txBody>
      </p:sp>
    </p:spTree>
    <p:extLst>
      <p:ext uri="{BB962C8B-B14F-4D97-AF65-F5344CB8AC3E}">
        <p14:creationId xmlns:p14="http://schemas.microsoft.com/office/powerpoint/2010/main" val="16206515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i="1">
                <a:latin typeface="Arial" pitchFamily="34" charset="0"/>
                <a:cs typeface="Arial" pitchFamily="34" charset="0"/>
              </a:rPr>
              <a:t>To change the  image on this slide, select the picture and delete it. Then click the Pictures icon in the placeholder to insert your own image.</a:t>
            </a:r>
          </a:p>
          <a:p>
            <a:endParaRPr lang="en-US"/>
          </a:p>
        </p:txBody>
      </p:sp>
      <p:sp>
        <p:nvSpPr>
          <p:cNvPr id="4" name="Slide Number Placeholder 3"/>
          <p:cNvSpPr>
            <a:spLocks noGrp="1"/>
          </p:cNvSpPr>
          <p:nvPr>
            <p:ph type="sldNum" sz="quarter" idx="10"/>
          </p:nvPr>
        </p:nvSpPr>
        <p:spPr/>
        <p:txBody>
          <a:bodyPr/>
          <a:lstStyle/>
          <a:p>
            <a:fld id="{1B9A179D-2D27-49E2-B022-8EDDA2EFE682}" type="slidenum">
              <a:rPr lang="en-US" smtClean="0"/>
              <a:t>18</a:t>
            </a:fld>
            <a:endParaRPr lang="en-US"/>
          </a:p>
        </p:txBody>
      </p:sp>
    </p:spTree>
    <p:extLst>
      <p:ext uri="{BB962C8B-B14F-4D97-AF65-F5344CB8AC3E}">
        <p14:creationId xmlns:p14="http://schemas.microsoft.com/office/powerpoint/2010/main" val="23331240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i="1">
                <a:latin typeface="Arial" pitchFamily="34" charset="0"/>
                <a:cs typeface="Arial" pitchFamily="34" charset="0"/>
              </a:rPr>
              <a:t>To change the  image on this slide, select the picture and delete it. Then click the Pictures icon in the placeholder to insert your own image.</a:t>
            </a:r>
          </a:p>
          <a:p>
            <a:endParaRPr lang="en-US"/>
          </a:p>
        </p:txBody>
      </p:sp>
      <p:sp>
        <p:nvSpPr>
          <p:cNvPr id="4" name="Slide Number Placeholder 3"/>
          <p:cNvSpPr>
            <a:spLocks noGrp="1"/>
          </p:cNvSpPr>
          <p:nvPr>
            <p:ph type="sldNum" sz="quarter" idx="10"/>
          </p:nvPr>
        </p:nvSpPr>
        <p:spPr/>
        <p:txBody>
          <a:bodyPr/>
          <a:lstStyle/>
          <a:p>
            <a:fld id="{1B9A179D-2D27-49E2-B022-8EDDA2EFE682}" type="slidenum">
              <a:rPr lang="en-US" smtClean="0"/>
              <a:t>19</a:t>
            </a:fld>
            <a:endParaRPr lang="en-US"/>
          </a:p>
        </p:txBody>
      </p:sp>
    </p:spTree>
    <p:extLst>
      <p:ext uri="{BB962C8B-B14F-4D97-AF65-F5344CB8AC3E}">
        <p14:creationId xmlns:p14="http://schemas.microsoft.com/office/powerpoint/2010/main" val="1121196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7D416B-CC4A-8B48-8901-8A691578767A}" type="slidenum">
              <a:rPr lang="en-US" smtClean="0"/>
              <a:t>20</a:t>
            </a:fld>
            <a:endParaRPr lang="en-US"/>
          </a:p>
        </p:txBody>
      </p:sp>
    </p:spTree>
    <p:extLst>
      <p:ext uri="{BB962C8B-B14F-4D97-AF65-F5344CB8AC3E}">
        <p14:creationId xmlns:p14="http://schemas.microsoft.com/office/powerpoint/2010/main" val="13413078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i="1" dirty="0">
                <a:latin typeface="Arial" pitchFamily="34" charset="0"/>
                <a:cs typeface="Arial" pitchFamily="34" charset="0"/>
              </a:rPr>
              <a:t>To change the  image on this slide, select the picture and delete it. Then click the Pictures icon in the placeholder to insert your own image.</a:t>
            </a:r>
          </a:p>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21</a:t>
            </a:fld>
            <a:endParaRPr lang="en-US"/>
          </a:p>
        </p:txBody>
      </p:sp>
    </p:spTree>
    <p:extLst>
      <p:ext uri="{BB962C8B-B14F-4D97-AF65-F5344CB8AC3E}">
        <p14:creationId xmlns:p14="http://schemas.microsoft.com/office/powerpoint/2010/main" val="2272287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i="1" dirty="0">
                <a:latin typeface="Arial" pitchFamily="34" charset="0"/>
                <a:cs typeface="Arial" pitchFamily="34" charset="0"/>
              </a:rPr>
              <a:t>To change the  image on this slide, select the picture and delete it. Then click the Pictures icon in the placeholder to insert your own image.</a:t>
            </a:r>
          </a:p>
          <a:p>
            <a:endParaRPr lang="en-US" dirty="0"/>
          </a:p>
        </p:txBody>
      </p:sp>
      <p:sp>
        <p:nvSpPr>
          <p:cNvPr id="4" name="Slide Number Placeholder 3"/>
          <p:cNvSpPr>
            <a:spLocks noGrp="1"/>
          </p:cNvSpPr>
          <p:nvPr>
            <p:ph type="sldNum" sz="quarter" idx="10"/>
          </p:nvPr>
        </p:nvSpPr>
        <p:spPr/>
        <p:txBody>
          <a:bodyPr/>
          <a:lstStyle/>
          <a:p>
            <a:pPr defTabSz="483306">
              <a:defRPr/>
            </a:pPr>
            <a:fld id="{1B9A179D-2D27-49E2-B022-8EDDA2EFE682}" type="slidenum">
              <a:rPr lang="en-US">
                <a:solidFill>
                  <a:srgbClr val="595959"/>
                </a:solidFill>
                <a:latin typeface="Book Antiqua"/>
              </a:rPr>
              <a:pPr defTabSz="483306">
                <a:defRPr/>
              </a:pPr>
              <a:t>3</a:t>
            </a:fld>
            <a:endParaRPr lang="en-US" dirty="0">
              <a:solidFill>
                <a:srgbClr val="595959"/>
              </a:solidFill>
              <a:latin typeface="Book Antiqua"/>
            </a:endParaRPr>
          </a:p>
        </p:txBody>
      </p:sp>
    </p:spTree>
    <p:extLst>
      <p:ext uri="{BB962C8B-B14F-4D97-AF65-F5344CB8AC3E}">
        <p14:creationId xmlns:p14="http://schemas.microsoft.com/office/powerpoint/2010/main" val="35084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2988A5-9B0C-99DC-283B-946727C724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BCCBAC-023B-44E0-FA14-A3B1A1B22F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B17DE3-8FC1-034F-FFE0-BBCDE4DA2C93}"/>
              </a:ext>
            </a:extLst>
          </p:cNvPr>
          <p:cNvSpPr>
            <a:spLocks noGrp="1"/>
          </p:cNvSpPr>
          <p:nvPr>
            <p:ph type="body" idx="1"/>
          </p:nvPr>
        </p:nvSpPr>
        <p:spPr/>
        <p:txBody>
          <a:bodyPr/>
          <a:lstStyle/>
          <a:p>
            <a:r>
              <a:rPr lang="en-US" sz="1300" i="1" dirty="0">
                <a:latin typeface="Arial" pitchFamily="34" charset="0"/>
                <a:cs typeface="Arial" pitchFamily="34" charset="0"/>
              </a:rPr>
              <a:t>To change the  image on this slide, select the picture and delete it. Then click the Pictures icon in the placeholder to insert your own image.</a:t>
            </a:r>
          </a:p>
          <a:p>
            <a:endParaRPr lang="en-US" dirty="0"/>
          </a:p>
        </p:txBody>
      </p:sp>
      <p:sp>
        <p:nvSpPr>
          <p:cNvPr id="4" name="Slide Number Placeholder 3">
            <a:extLst>
              <a:ext uri="{FF2B5EF4-FFF2-40B4-BE49-F238E27FC236}">
                <a16:creationId xmlns:a16="http://schemas.microsoft.com/office/drawing/2014/main" id="{DF2DD848-457C-3A36-548B-173C7FFC865F}"/>
              </a:ext>
            </a:extLst>
          </p:cNvPr>
          <p:cNvSpPr>
            <a:spLocks noGrp="1"/>
          </p:cNvSpPr>
          <p:nvPr>
            <p:ph type="sldNum" sz="quarter" idx="10"/>
          </p:nvPr>
        </p:nvSpPr>
        <p:spPr/>
        <p:txBody>
          <a:bodyPr/>
          <a:lstStyle/>
          <a:p>
            <a:pPr defTabSz="483306">
              <a:defRPr/>
            </a:pPr>
            <a:fld id="{1B9A179D-2D27-49E2-B022-8EDDA2EFE682}" type="slidenum">
              <a:rPr lang="en-US">
                <a:solidFill>
                  <a:srgbClr val="595959"/>
                </a:solidFill>
                <a:latin typeface="Book Antiqua"/>
              </a:rPr>
              <a:pPr defTabSz="483306">
                <a:defRPr/>
              </a:pPr>
              <a:t>4</a:t>
            </a:fld>
            <a:endParaRPr lang="en-US" dirty="0">
              <a:solidFill>
                <a:srgbClr val="595959"/>
              </a:solidFill>
              <a:latin typeface="Book Antiqua"/>
            </a:endParaRPr>
          </a:p>
        </p:txBody>
      </p:sp>
    </p:spTree>
    <p:extLst>
      <p:ext uri="{BB962C8B-B14F-4D97-AF65-F5344CB8AC3E}">
        <p14:creationId xmlns:p14="http://schemas.microsoft.com/office/powerpoint/2010/main" val="1713261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680B7B-AE4B-5708-BDE4-B3967E2C64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4F8BBA-AF47-626B-E64F-E43A451D87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C9A1DF-7AE9-5771-6507-B2074D041924}"/>
              </a:ext>
            </a:extLst>
          </p:cNvPr>
          <p:cNvSpPr>
            <a:spLocks noGrp="1"/>
          </p:cNvSpPr>
          <p:nvPr>
            <p:ph type="body" idx="1"/>
          </p:nvPr>
        </p:nvSpPr>
        <p:spPr/>
        <p:txBody>
          <a:bodyPr/>
          <a:lstStyle/>
          <a:p>
            <a:r>
              <a:rPr lang="en-US" sz="1300" i="1" dirty="0">
                <a:latin typeface="Arial" pitchFamily="34" charset="0"/>
                <a:cs typeface="Arial" pitchFamily="34" charset="0"/>
              </a:rPr>
              <a:t>To change the  image on this slide, select the picture and delete it. Then click the Pictures icon in the placeholder to insert your own image.</a:t>
            </a:r>
          </a:p>
          <a:p>
            <a:endParaRPr lang="en-US" dirty="0"/>
          </a:p>
        </p:txBody>
      </p:sp>
      <p:sp>
        <p:nvSpPr>
          <p:cNvPr id="4" name="Slide Number Placeholder 3">
            <a:extLst>
              <a:ext uri="{FF2B5EF4-FFF2-40B4-BE49-F238E27FC236}">
                <a16:creationId xmlns:a16="http://schemas.microsoft.com/office/drawing/2014/main" id="{E5BF98C2-A11A-1E37-F9B8-DF2D3BB18A3A}"/>
              </a:ext>
            </a:extLst>
          </p:cNvPr>
          <p:cNvSpPr>
            <a:spLocks noGrp="1"/>
          </p:cNvSpPr>
          <p:nvPr>
            <p:ph type="sldNum" sz="quarter" idx="10"/>
          </p:nvPr>
        </p:nvSpPr>
        <p:spPr/>
        <p:txBody>
          <a:bodyPr/>
          <a:lstStyle/>
          <a:p>
            <a:pPr defTabSz="483306">
              <a:defRPr/>
            </a:pPr>
            <a:fld id="{1B9A179D-2D27-49E2-B022-8EDDA2EFE682}" type="slidenum">
              <a:rPr lang="en-US">
                <a:solidFill>
                  <a:srgbClr val="595959"/>
                </a:solidFill>
                <a:latin typeface="Book Antiqua"/>
              </a:rPr>
              <a:pPr defTabSz="483306">
                <a:defRPr/>
              </a:pPr>
              <a:t>5</a:t>
            </a:fld>
            <a:endParaRPr lang="en-US" dirty="0">
              <a:solidFill>
                <a:srgbClr val="595959"/>
              </a:solidFill>
              <a:latin typeface="Book Antiqua"/>
            </a:endParaRPr>
          </a:p>
        </p:txBody>
      </p:sp>
    </p:spTree>
    <p:extLst>
      <p:ext uri="{BB962C8B-B14F-4D97-AF65-F5344CB8AC3E}">
        <p14:creationId xmlns:p14="http://schemas.microsoft.com/office/powerpoint/2010/main" val="1868767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5025D6-8E08-A851-2365-1B01692BA2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D29B01-F02E-00FA-C3A4-954A9FF75A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B59E40-338D-D552-A077-B6D40C24BB4A}"/>
              </a:ext>
            </a:extLst>
          </p:cNvPr>
          <p:cNvSpPr>
            <a:spLocks noGrp="1"/>
          </p:cNvSpPr>
          <p:nvPr>
            <p:ph type="body" idx="1"/>
          </p:nvPr>
        </p:nvSpPr>
        <p:spPr/>
        <p:txBody>
          <a:bodyPr/>
          <a:lstStyle/>
          <a:p>
            <a:r>
              <a:rPr lang="en-US" sz="1300" i="1" dirty="0">
                <a:latin typeface="Arial" pitchFamily="34" charset="0"/>
                <a:cs typeface="Arial" pitchFamily="34" charset="0"/>
              </a:rPr>
              <a:t>To change the  image on this slide, select the picture and delete it. Then click the Pictures icon in the placeholder to insert your own image.</a:t>
            </a:r>
          </a:p>
          <a:p>
            <a:endParaRPr lang="en-US" dirty="0"/>
          </a:p>
        </p:txBody>
      </p:sp>
      <p:sp>
        <p:nvSpPr>
          <p:cNvPr id="4" name="Slide Number Placeholder 3">
            <a:extLst>
              <a:ext uri="{FF2B5EF4-FFF2-40B4-BE49-F238E27FC236}">
                <a16:creationId xmlns:a16="http://schemas.microsoft.com/office/drawing/2014/main" id="{C6DC78E7-FC8A-FD98-329E-2D6268A5D583}"/>
              </a:ext>
            </a:extLst>
          </p:cNvPr>
          <p:cNvSpPr>
            <a:spLocks noGrp="1"/>
          </p:cNvSpPr>
          <p:nvPr>
            <p:ph type="sldNum" sz="quarter" idx="10"/>
          </p:nvPr>
        </p:nvSpPr>
        <p:spPr/>
        <p:txBody>
          <a:bodyPr/>
          <a:lstStyle/>
          <a:p>
            <a:pPr defTabSz="483306">
              <a:defRPr/>
            </a:pPr>
            <a:fld id="{1B9A179D-2D27-49E2-B022-8EDDA2EFE682}" type="slidenum">
              <a:rPr lang="en-US">
                <a:solidFill>
                  <a:srgbClr val="595959"/>
                </a:solidFill>
                <a:latin typeface="Book Antiqua"/>
              </a:rPr>
              <a:pPr defTabSz="483306">
                <a:defRPr/>
              </a:pPr>
              <a:t>6</a:t>
            </a:fld>
            <a:endParaRPr lang="en-US" dirty="0">
              <a:solidFill>
                <a:srgbClr val="595959"/>
              </a:solidFill>
              <a:latin typeface="Book Antiqua"/>
            </a:endParaRPr>
          </a:p>
        </p:txBody>
      </p:sp>
    </p:spTree>
    <p:extLst>
      <p:ext uri="{BB962C8B-B14F-4D97-AF65-F5344CB8AC3E}">
        <p14:creationId xmlns:p14="http://schemas.microsoft.com/office/powerpoint/2010/main" val="1745512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i="1">
                <a:latin typeface="Arial" pitchFamily="34" charset="0"/>
                <a:cs typeface="Arial" pitchFamily="34" charset="0"/>
              </a:rPr>
              <a:t>To change the  image on this slide, select the picture and delete it. Then click the Pictures icon in the placeholder to insert your own image.</a:t>
            </a:r>
          </a:p>
          <a:p>
            <a:endParaRPr lang="en-US"/>
          </a:p>
        </p:txBody>
      </p:sp>
      <p:sp>
        <p:nvSpPr>
          <p:cNvPr id="4" name="Slide Number Placeholder 3"/>
          <p:cNvSpPr>
            <a:spLocks noGrp="1"/>
          </p:cNvSpPr>
          <p:nvPr>
            <p:ph type="sldNum" sz="quarter" idx="10"/>
          </p:nvPr>
        </p:nvSpPr>
        <p:spPr/>
        <p:txBody>
          <a:bodyPr/>
          <a:lstStyle/>
          <a:p>
            <a:fld id="{1B9A179D-2D27-49E2-B022-8EDDA2EFE682}" type="slidenum">
              <a:rPr lang="en-US" smtClean="0"/>
              <a:t>7</a:t>
            </a:fld>
            <a:endParaRPr lang="en-US"/>
          </a:p>
        </p:txBody>
      </p:sp>
    </p:spTree>
    <p:extLst>
      <p:ext uri="{BB962C8B-B14F-4D97-AF65-F5344CB8AC3E}">
        <p14:creationId xmlns:p14="http://schemas.microsoft.com/office/powerpoint/2010/main" val="4150477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i="1" dirty="0">
                <a:latin typeface="Arial" pitchFamily="34" charset="0"/>
                <a:cs typeface="Arial" pitchFamily="34" charset="0"/>
              </a:rPr>
              <a:t>To change the  image on this slide, select the picture and delete it. Then click the Pictures icon in the placeholder to insert your own image.</a:t>
            </a:r>
          </a:p>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8</a:t>
            </a:fld>
            <a:endParaRPr lang="en-US"/>
          </a:p>
        </p:txBody>
      </p:sp>
    </p:spTree>
    <p:extLst>
      <p:ext uri="{BB962C8B-B14F-4D97-AF65-F5344CB8AC3E}">
        <p14:creationId xmlns:p14="http://schemas.microsoft.com/office/powerpoint/2010/main" val="295559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2B893-879F-1E27-EA40-EDF4A56C1C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124DC4-FE2F-E00E-7544-F7EA04F2F2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8CAD89-1B38-6575-659D-8B0EE0850B0E}"/>
              </a:ext>
            </a:extLst>
          </p:cNvPr>
          <p:cNvSpPr>
            <a:spLocks noGrp="1"/>
          </p:cNvSpPr>
          <p:nvPr>
            <p:ph type="body" idx="1"/>
          </p:nvPr>
        </p:nvSpPr>
        <p:spPr/>
        <p:txBody>
          <a:bodyPr/>
          <a:lstStyle/>
          <a:p>
            <a:r>
              <a:rPr lang="en-US" sz="1300" i="1">
                <a:latin typeface="Arial" pitchFamily="34" charset="0"/>
                <a:cs typeface="Arial" pitchFamily="34" charset="0"/>
              </a:rPr>
              <a:t>To change the  image on this slide, select the picture and delete it. Then click the Pictures icon in the placeholder to insert your own image.</a:t>
            </a:r>
          </a:p>
          <a:p>
            <a:endParaRPr lang="en-US"/>
          </a:p>
        </p:txBody>
      </p:sp>
      <p:sp>
        <p:nvSpPr>
          <p:cNvPr id="4" name="Slide Number Placeholder 3">
            <a:extLst>
              <a:ext uri="{FF2B5EF4-FFF2-40B4-BE49-F238E27FC236}">
                <a16:creationId xmlns:a16="http://schemas.microsoft.com/office/drawing/2014/main" id="{310718C0-1646-FF7A-8066-E228B64709E2}"/>
              </a:ext>
            </a:extLst>
          </p:cNvPr>
          <p:cNvSpPr>
            <a:spLocks noGrp="1"/>
          </p:cNvSpPr>
          <p:nvPr>
            <p:ph type="sldNum" sz="quarter" idx="10"/>
          </p:nvPr>
        </p:nvSpPr>
        <p:spPr/>
        <p:txBody>
          <a:bodyPr/>
          <a:lstStyle/>
          <a:p>
            <a:fld id="{1B9A179D-2D27-49E2-B022-8EDDA2EFE682}" type="slidenum">
              <a:rPr lang="en-US" smtClean="0"/>
              <a:t>9</a:t>
            </a:fld>
            <a:endParaRPr lang="en-US"/>
          </a:p>
        </p:txBody>
      </p:sp>
    </p:spTree>
    <p:extLst>
      <p:ext uri="{BB962C8B-B14F-4D97-AF65-F5344CB8AC3E}">
        <p14:creationId xmlns:p14="http://schemas.microsoft.com/office/powerpoint/2010/main" val="884622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451BFE-A8BB-6314-17A9-7ACA2B8D97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B59149-D8AA-DB48-F3D1-DA1AFE5ECA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35F8C3-654B-AD94-5F79-3BAF497842C5}"/>
              </a:ext>
            </a:extLst>
          </p:cNvPr>
          <p:cNvSpPr>
            <a:spLocks noGrp="1"/>
          </p:cNvSpPr>
          <p:nvPr>
            <p:ph type="body" idx="1"/>
          </p:nvPr>
        </p:nvSpPr>
        <p:spPr/>
        <p:txBody>
          <a:bodyPr/>
          <a:lstStyle/>
          <a:p>
            <a:r>
              <a:rPr lang="en-US" sz="1300" i="1" dirty="0">
                <a:latin typeface="Arial" pitchFamily="34" charset="0"/>
                <a:cs typeface="Arial" pitchFamily="34" charset="0"/>
              </a:rPr>
              <a:t>To change the  image on this slide, select the picture and delete it. Then click the Pictures icon in the placeholder to insert your own image.</a:t>
            </a:r>
          </a:p>
          <a:p>
            <a:endParaRPr lang="en-US" dirty="0"/>
          </a:p>
        </p:txBody>
      </p:sp>
      <p:sp>
        <p:nvSpPr>
          <p:cNvPr id="4" name="Slide Number Placeholder 3">
            <a:extLst>
              <a:ext uri="{FF2B5EF4-FFF2-40B4-BE49-F238E27FC236}">
                <a16:creationId xmlns:a16="http://schemas.microsoft.com/office/drawing/2014/main" id="{ABA8D52C-661B-B3F4-29FB-A3FC1D23B7F4}"/>
              </a:ext>
            </a:extLst>
          </p:cNvPr>
          <p:cNvSpPr>
            <a:spLocks noGrp="1"/>
          </p:cNvSpPr>
          <p:nvPr>
            <p:ph type="sldNum" sz="quarter" idx="10"/>
          </p:nvPr>
        </p:nvSpPr>
        <p:spPr/>
        <p:txBody>
          <a:bodyPr/>
          <a:lstStyle/>
          <a:p>
            <a:pPr defTabSz="483306">
              <a:defRPr/>
            </a:pPr>
            <a:fld id="{1B9A179D-2D27-49E2-B022-8EDDA2EFE682}" type="slidenum">
              <a:rPr lang="en-US">
                <a:solidFill>
                  <a:srgbClr val="595959"/>
                </a:solidFill>
                <a:latin typeface="Book Antiqua"/>
              </a:rPr>
              <a:pPr defTabSz="483306">
                <a:defRPr/>
              </a:pPr>
              <a:t>10</a:t>
            </a:fld>
            <a:endParaRPr lang="en-US">
              <a:solidFill>
                <a:srgbClr val="595959"/>
              </a:solidFill>
              <a:latin typeface="Book Antiqua"/>
            </a:endParaRPr>
          </a:p>
        </p:txBody>
      </p:sp>
    </p:spTree>
    <p:extLst>
      <p:ext uri="{BB962C8B-B14F-4D97-AF65-F5344CB8AC3E}">
        <p14:creationId xmlns:p14="http://schemas.microsoft.com/office/powerpoint/2010/main" val="3848586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AD6EE87-EBD5-4F12-A48A-63ACA297AC8F}" type="datetimeFigureOut">
              <a:rPr lang="en-US" smtClean="0"/>
              <a:t>10/21/25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676021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79A3335-6331-4872-A8B7-ECD55539F4D0}" type="datetimeFigureOut">
              <a:rPr lang="en-US" smtClean="0"/>
              <a:pPr/>
              <a:t>10/21/25</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A7F8E3F6-DE14-48B2-B2BC-6FABA9630FB8}" type="slidenum">
              <a:rPr lang="en-US" smtClean="0"/>
              <a:pPr/>
              <a:t>‹#›</a:t>
            </a:fld>
            <a:endParaRPr lang="en-US"/>
          </a:p>
        </p:txBody>
      </p:sp>
    </p:spTree>
    <p:extLst>
      <p:ext uri="{BB962C8B-B14F-4D97-AF65-F5344CB8AC3E}">
        <p14:creationId xmlns:p14="http://schemas.microsoft.com/office/powerpoint/2010/main" val="4259998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79A3335-6331-4872-A8B7-ECD55539F4D0}" type="datetimeFigureOut">
              <a:rPr lang="en-US" smtClean="0"/>
              <a:pPr/>
              <a:t>10/21/25</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A7F8E3F6-DE14-48B2-B2BC-6FABA9630FB8}" type="slidenum">
              <a:rPr lang="en-US" smtClean="0"/>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extLst>
      <p:ext uri="{BB962C8B-B14F-4D97-AF65-F5344CB8AC3E}">
        <p14:creationId xmlns:p14="http://schemas.microsoft.com/office/powerpoint/2010/main" val="2390368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79A3335-6331-4872-A8B7-ECD55539F4D0}" type="datetimeFigureOut">
              <a:rPr lang="en-US" smtClean="0"/>
              <a:pPr/>
              <a:t>10/21/25</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A7F8E3F6-DE14-48B2-B2BC-6FABA9630FB8}" type="slidenum">
              <a:rPr lang="en-US" smtClean="0"/>
              <a:pPr/>
              <a:t>‹#›</a:t>
            </a:fld>
            <a:endParaRPr lang="en-US"/>
          </a:p>
        </p:txBody>
      </p:sp>
    </p:spTree>
    <p:extLst>
      <p:ext uri="{BB962C8B-B14F-4D97-AF65-F5344CB8AC3E}">
        <p14:creationId xmlns:p14="http://schemas.microsoft.com/office/powerpoint/2010/main" val="12638834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79A3335-6331-4872-A8B7-ECD55539F4D0}" type="datetimeFigureOut">
              <a:rPr lang="en-US" smtClean="0"/>
              <a:pPr/>
              <a:t>10/21/25</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A7F8E3F6-DE14-48B2-B2BC-6FABA9630FB8}"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417434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79A3335-6331-4872-A8B7-ECD55539F4D0}" type="datetimeFigureOut">
              <a:rPr lang="en-US" smtClean="0"/>
              <a:pPr/>
              <a:t>10/21/25</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A7F8E3F6-DE14-48B2-B2BC-6FABA9630FB8}" type="slidenum">
              <a:rPr lang="en-US" smtClean="0"/>
              <a:pPr/>
              <a:t>‹#›</a:t>
            </a:fld>
            <a:endParaRPr lang="en-US"/>
          </a:p>
        </p:txBody>
      </p:sp>
    </p:spTree>
    <p:extLst>
      <p:ext uri="{BB962C8B-B14F-4D97-AF65-F5344CB8AC3E}">
        <p14:creationId xmlns:p14="http://schemas.microsoft.com/office/powerpoint/2010/main" val="29465888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9A3335-6331-4872-A8B7-ECD55539F4D0}" type="datetimeFigureOut">
              <a:rPr lang="en-US" smtClean="0"/>
              <a:t>10/21/25</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725797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9A3335-6331-4872-A8B7-ECD55539F4D0}" type="datetimeFigureOut">
              <a:rPr lang="en-US" smtClean="0"/>
              <a:t>10/21/25</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A7F8E3F6-DE14-48B2-B2BC-6FABA9630FB8}" type="slidenum">
              <a:rPr lang="en-US" smtClean="0"/>
              <a:pPr/>
              <a:t>‹#›</a:t>
            </a:fld>
            <a:endParaRPr lang="en-US"/>
          </a:p>
        </p:txBody>
      </p:sp>
    </p:spTree>
    <p:extLst>
      <p:ext uri="{BB962C8B-B14F-4D97-AF65-F5344CB8AC3E}">
        <p14:creationId xmlns:p14="http://schemas.microsoft.com/office/powerpoint/2010/main" val="3005591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295401" y="1873584"/>
            <a:ext cx="5120640" cy="2560320"/>
          </a:xfrm>
        </p:spPr>
        <p:txBody>
          <a:bodyPr anchor="b">
            <a:normAutofit/>
          </a:bodyPr>
          <a:lstStyle>
            <a:lvl1pPr algn="l">
              <a:defRPr sz="4000">
                <a:solidFill>
                  <a:schemeClr val="tx1"/>
                </a:solidFill>
              </a:defRPr>
            </a:lvl1pPr>
          </a:lstStyle>
          <a:p>
            <a:r>
              <a:rPr lang="en-US"/>
              <a:t>Click to edit Master title style</a:t>
            </a:r>
          </a:p>
        </p:txBody>
      </p:sp>
      <p:sp>
        <p:nvSpPr>
          <p:cNvPr id="15" name="Picture Placeholder 14" descr="An empty placeholder to add an image. Click on the placeholder and select the image that you wish to add"/>
          <p:cNvSpPr>
            <a:spLocks noGrp="1"/>
          </p:cNvSpPr>
          <p:nvPr>
            <p:ph type="pic" sz="quarter" idx="10"/>
          </p:nvPr>
        </p:nvSpPr>
        <p:spPr>
          <a:xfrm>
            <a:off x="6743703" y="0"/>
            <a:ext cx="5448297" cy="6858000"/>
          </a:xfrm>
          <a:custGeom>
            <a:avLst/>
            <a:gdLst>
              <a:gd name="connsiteX0" fmla="*/ 0 w 5448297"/>
              <a:gd name="connsiteY0" fmla="*/ 0 h 6858000"/>
              <a:gd name="connsiteX1" fmla="*/ 5448297 w 5448297"/>
              <a:gd name="connsiteY1" fmla="*/ 0 h 6858000"/>
              <a:gd name="connsiteX2" fmla="*/ 5448297 w 5448297"/>
              <a:gd name="connsiteY2" fmla="*/ 6858000 h 6858000"/>
              <a:gd name="connsiteX3" fmla="*/ 338667 w 5448297"/>
              <a:gd name="connsiteY3" fmla="*/ 6858000 h 6858000"/>
              <a:gd name="connsiteX4" fmla="*/ 1185333 w 5448297"/>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8297" h="6858000">
                <a:moveTo>
                  <a:pt x="0" y="0"/>
                </a:moveTo>
                <a:lnTo>
                  <a:pt x="5448297" y="0"/>
                </a:lnTo>
                <a:lnTo>
                  <a:pt x="5448297" y="6858000"/>
                </a:lnTo>
                <a:lnTo>
                  <a:pt x="338667" y="6858000"/>
                </a:lnTo>
                <a:lnTo>
                  <a:pt x="1185333" y="4337050"/>
                </a:lnTo>
                <a:close/>
              </a:path>
            </a:pathLst>
          </a:custGeom>
          <a:noFill/>
          <a:ln>
            <a:noFill/>
          </a:ln>
        </p:spPr>
        <p:txBody>
          <a:bodyPr wrap="square" tIns="365760">
            <a:noAutofit/>
          </a:bodyPr>
          <a:lstStyle>
            <a:lvl1pPr marL="0" indent="0" algn="ctr">
              <a:buNone/>
              <a:defRPr sz="2800">
                <a:solidFill>
                  <a:schemeClr val="bg1"/>
                </a:solidFill>
              </a:defRPr>
            </a:lvl1pPr>
          </a:lstStyle>
          <a:p>
            <a:r>
              <a:rPr lang="en-US"/>
              <a:t>Click icon to add picture</a:t>
            </a:r>
          </a:p>
        </p:txBody>
      </p:sp>
      <p:sp>
        <p:nvSpPr>
          <p:cNvPr id="3" name="Subtitle 2"/>
          <p:cNvSpPr>
            <a:spLocks noGrp="1"/>
          </p:cNvSpPr>
          <p:nvPr>
            <p:ph type="subTitle" idx="1"/>
          </p:nvPr>
        </p:nvSpPr>
        <p:spPr>
          <a:xfrm>
            <a:off x="1295401" y="4572000"/>
            <a:ext cx="5120640" cy="160020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224405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2B976-EF0E-6A4D-BFFD-105E87AC048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BFF2806-DA40-C745-A6A9-10F0B402D6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38357F-7085-9F41-BDDB-116B1F9DEE3C}"/>
              </a:ext>
            </a:extLst>
          </p:cNvPr>
          <p:cNvSpPr>
            <a:spLocks noGrp="1"/>
          </p:cNvSpPr>
          <p:nvPr>
            <p:ph type="dt" sz="half" idx="10"/>
          </p:nvPr>
        </p:nvSpPr>
        <p:spPr/>
        <p:txBody>
          <a:bodyPr/>
          <a:lstStyle/>
          <a:p>
            <a:fld id="{FEA710FD-501B-FB4D-9044-5D2BEA727C2B}" type="datetimeFigureOut">
              <a:rPr lang="en-US" smtClean="0"/>
              <a:t>10/21/25</a:t>
            </a:fld>
            <a:endParaRPr lang="en-US" dirty="0"/>
          </a:p>
        </p:txBody>
      </p:sp>
      <p:sp>
        <p:nvSpPr>
          <p:cNvPr id="5" name="Footer Placeholder 4">
            <a:extLst>
              <a:ext uri="{FF2B5EF4-FFF2-40B4-BE49-F238E27FC236}">
                <a16:creationId xmlns:a16="http://schemas.microsoft.com/office/drawing/2014/main" id="{9C4AEAD3-9DB6-C847-B4E3-BCCBFBCEC8A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07DBC1F-866C-B742-9D4E-B99C78CCAF16}"/>
              </a:ext>
            </a:extLst>
          </p:cNvPr>
          <p:cNvSpPr>
            <a:spLocks noGrp="1"/>
          </p:cNvSpPr>
          <p:nvPr>
            <p:ph type="sldNum" sz="quarter" idx="12"/>
          </p:nvPr>
        </p:nvSpPr>
        <p:spPr/>
        <p:txBody>
          <a:bodyPr/>
          <a:lstStyle/>
          <a:p>
            <a:fld id="{77B89E7C-BC99-864B-A5A8-FCAB1FCD63DF}" type="slidenum">
              <a:rPr lang="en-US" smtClean="0"/>
              <a:t>‹#›</a:t>
            </a:fld>
            <a:endParaRPr lang="en-US" dirty="0"/>
          </a:p>
        </p:txBody>
      </p:sp>
      <p:pic>
        <p:nvPicPr>
          <p:cNvPr id="8" name="Picture 7">
            <a:extLst>
              <a:ext uri="{FF2B5EF4-FFF2-40B4-BE49-F238E27FC236}">
                <a16:creationId xmlns:a16="http://schemas.microsoft.com/office/drawing/2014/main" id="{7A879A49-6C6A-36A8-3AF3-F340C900F66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1"/>
            <a:ext cx="5057431" cy="5632015"/>
          </a:xfrm>
          <a:prstGeom prst="rect">
            <a:avLst/>
          </a:prstGeom>
        </p:spPr>
      </p:pic>
      <p:pic>
        <p:nvPicPr>
          <p:cNvPr id="10" name="Picture 9">
            <a:extLst>
              <a:ext uri="{FF2B5EF4-FFF2-40B4-BE49-F238E27FC236}">
                <a16:creationId xmlns:a16="http://schemas.microsoft.com/office/drawing/2014/main" id="{51B4478F-9263-0E12-4A03-BE42AC287CF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87373" y="5882156"/>
            <a:ext cx="1542729" cy="841767"/>
          </a:xfrm>
          <a:prstGeom prst="rect">
            <a:avLst/>
          </a:prstGeom>
        </p:spPr>
      </p:pic>
      <p:sp>
        <p:nvSpPr>
          <p:cNvPr id="7" name="Content Placeholder 2">
            <a:extLst>
              <a:ext uri="{FF2B5EF4-FFF2-40B4-BE49-F238E27FC236}">
                <a16:creationId xmlns:a16="http://schemas.microsoft.com/office/drawing/2014/main" id="{DCDF5EFE-202E-100F-6925-A03595DFB74A}"/>
              </a:ext>
            </a:extLst>
          </p:cNvPr>
          <p:cNvSpPr txBox="1">
            <a:spLocks/>
          </p:cNvSpPr>
          <p:nvPr userDrawn="1"/>
        </p:nvSpPr>
        <p:spPr>
          <a:xfrm>
            <a:off x="277356" y="6463141"/>
            <a:ext cx="6270892" cy="34609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007483"/>
                </a:solidFill>
                <a:effectLst/>
                <a:uLnTx/>
                <a:uFillTx/>
                <a:latin typeface="Calibri" panose="020F0502020204030204"/>
                <a:ea typeface="+mn-ea"/>
                <a:cs typeface="+mn-cs"/>
              </a:rPr>
              <a:t>call: 800-433-2320 • visit: </a:t>
            </a:r>
            <a:r>
              <a:rPr kumimoji="0" lang="en-US" sz="1200" b="1" i="0" u="none" strike="noStrike" kern="1200" cap="none" spc="0" normalizeH="0" baseline="0" noProof="0" dirty="0" err="1">
                <a:ln>
                  <a:noFill/>
                </a:ln>
                <a:solidFill>
                  <a:srgbClr val="007483"/>
                </a:solidFill>
                <a:effectLst/>
                <a:uLnTx/>
                <a:uFillTx/>
                <a:latin typeface="Calibri" panose="020F0502020204030204"/>
                <a:ea typeface="+mn-ea"/>
                <a:cs typeface="+mn-cs"/>
              </a:rPr>
              <a:t>my.canopywell.com</a:t>
            </a:r>
            <a:r>
              <a:rPr kumimoji="0" lang="en-US" sz="1200" b="1" i="0" u="none" strike="noStrike" kern="1200" cap="none" spc="0" normalizeH="0" baseline="0" noProof="0" dirty="0">
                <a:ln>
                  <a:noFill/>
                </a:ln>
                <a:solidFill>
                  <a:srgbClr val="007483"/>
                </a:solidFill>
                <a:effectLst/>
                <a:uLnTx/>
                <a:uFillTx/>
                <a:latin typeface="Calibri" panose="020F0502020204030204"/>
                <a:ea typeface="+mn-ea"/>
                <a:cs typeface="+mn-cs"/>
              </a:rPr>
              <a:t> • email: info@canopywe</a:t>
            </a:r>
            <a:r>
              <a:rPr lang="en-US" sz="1200" b="1" dirty="0">
                <a:solidFill>
                  <a:srgbClr val="007483"/>
                </a:solidFill>
                <a:latin typeface="Calibri" panose="020F0502020204030204"/>
              </a:rPr>
              <a:t>ll.com</a:t>
            </a:r>
            <a:endParaRPr kumimoji="0" lang="en-US" sz="1200" b="1" i="0" u="none" strike="noStrike" kern="1200" cap="none" spc="0" normalizeH="0" baseline="0" noProof="0" dirty="0">
              <a:ln>
                <a:noFill/>
              </a:ln>
              <a:solidFill>
                <a:srgbClr val="007483"/>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10575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B1708-BBAF-FE4C-8A6F-37B950B325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2D59A9-D4C3-F14C-AD31-58C8B1CB55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83A7AE-A7F0-9B49-9198-792308D56D56}"/>
              </a:ext>
            </a:extLst>
          </p:cNvPr>
          <p:cNvSpPr>
            <a:spLocks noGrp="1"/>
          </p:cNvSpPr>
          <p:nvPr>
            <p:ph type="dt" sz="half" idx="10"/>
          </p:nvPr>
        </p:nvSpPr>
        <p:spPr/>
        <p:txBody>
          <a:bodyPr/>
          <a:lstStyle/>
          <a:p>
            <a:fld id="{FEA710FD-501B-FB4D-9044-5D2BEA727C2B}" type="datetimeFigureOut">
              <a:rPr lang="en-US" smtClean="0"/>
              <a:t>10/21/25</a:t>
            </a:fld>
            <a:endParaRPr lang="en-US" dirty="0"/>
          </a:p>
        </p:txBody>
      </p:sp>
      <p:sp>
        <p:nvSpPr>
          <p:cNvPr id="5" name="Footer Placeholder 4">
            <a:extLst>
              <a:ext uri="{FF2B5EF4-FFF2-40B4-BE49-F238E27FC236}">
                <a16:creationId xmlns:a16="http://schemas.microsoft.com/office/drawing/2014/main" id="{1F22A4B1-B1B6-3C45-AE0B-2C7AD00BF2B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3D86D4-3832-684C-903B-98DDDE29872E}"/>
              </a:ext>
            </a:extLst>
          </p:cNvPr>
          <p:cNvSpPr>
            <a:spLocks noGrp="1"/>
          </p:cNvSpPr>
          <p:nvPr>
            <p:ph type="sldNum" sz="quarter" idx="12"/>
          </p:nvPr>
        </p:nvSpPr>
        <p:spPr/>
        <p:txBody>
          <a:bodyPr/>
          <a:lstStyle/>
          <a:p>
            <a:fld id="{77B89E7C-BC99-864B-A5A8-FCAB1FCD63DF}" type="slidenum">
              <a:rPr lang="en-US" smtClean="0"/>
              <a:t>‹#›</a:t>
            </a:fld>
            <a:endParaRPr lang="en-US" dirty="0"/>
          </a:p>
        </p:txBody>
      </p:sp>
    </p:spTree>
    <p:extLst>
      <p:ext uri="{BB962C8B-B14F-4D97-AF65-F5344CB8AC3E}">
        <p14:creationId xmlns:p14="http://schemas.microsoft.com/office/powerpoint/2010/main" val="2983574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9A3335-6331-4872-A8B7-ECD55539F4D0}" type="datetimeFigureOut">
              <a:rPr lang="en-US" smtClean="0"/>
              <a:t>10/21/25</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125333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94589-7648-424D-A00E-7E956955B1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06A87B1-A29F-7546-9285-D6858F16F3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1889F8D-0AC6-5F4C-B4F3-71D7EEADC7F9}"/>
              </a:ext>
            </a:extLst>
          </p:cNvPr>
          <p:cNvSpPr>
            <a:spLocks noGrp="1"/>
          </p:cNvSpPr>
          <p:nvPr>
            <p:ph type="dt" sz="half" idx="10"/>
          </p:nvPr>
        </p:nvSpPr>
        <p:spPr/>
        <p:txBody>
          <a:bodyPr/>
          <a:lstStyle/>
          <a:p>
            <a:fld id="{FEA710FD-501B-FB4D-9044-5D2BEA727C2B}" type="datetimeFigureOut">
              <a:rPr lang="en-US" smtClean="0"/>
              <a:t>10/21/25</a:t>
            </a:fld>
            <a:endParaRPr lang="en-US" dirty="0"/>
          </a:p>
        </p:txBody>
      </p:sp>
      <p:sp>
        <p:nvSpPr>
          <p:cNvPr id="5" name="Footer Placeholder 4">
            <a:extLst>
              <a:ext uri="{FF2B5EF4-FFF2-40B4-BE49-F238E27FC236}">
                <a16:creationId xmlns:a16="http://schemas.microsoft.com/office/drawing/2014/main" id="{2E9F5CE4-E9FD-5B40-8F07-687DCD96992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BCD0CD2-10CB-DE49-A2A1-46D90A3E723C}"/>
              </a:ext>
            </a:extLst>
          </p:cNvPr>
          <p:cNvSpPr>
            <a:spLocks noGrp="1"/>
          </p:cNvSpPr>
          <p:nvPr>
            <p:ph type="sldNum" sz="quarter" idx="12"/>
          </p:nvPr>
        </p:nvSpPr>
        <p:spPr/>
        <p:txBody>
          <a:bodyPr/>
          <a:lstStyle/>
          <a:p>
            <a:fld id="{77B89E7C-BC99-864B-A5A8-FCAB1FCD63DF}" type="slidenum">
              <a:rPr lang="en-US" smtClean="0"/>
              <a:t>‹#›</a:t>
            </a:fld>
            <a:endParaRPr lang="en-US" dirty="0"/>
          </a:p>
        </p:txBody>
      </p:sp>
    </p:spTree>
    <p:extLst>
      <p:ext uri="{BB962C8B-B14F-4D97-AF65-F5344CB8AC3E}">
        <p14:creationId xmlns:p14="http://schemas.microsoft.com/office/powerpoint/2010/main" val="7218479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F8991-2BA7-0046-A6B0-C3B4ECE042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8435F0-A524-BA49-8B14-D2C1967D116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40390A9-41F6-EC4B-9C82-46814AA1A4E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E02756-E873-734D-8DFD-4DD84051A6FC}"/>
              </a:ext>
            </a:extLst>
          </p:cNvPr>
          <p:cNvSpPr>
            <a:spLocks noGrp="1"/>
          </p:cNvSpPr>
          <p:nvPr>
            <p:ph type="dt" sz="half" idx="10"/>
          </p:nvPr>
        </p:nvSpPr>
        <p:spPr/>
        <p:txBody>
          <a:bodyPr/>
          <a:lstStyle/>
          <a:p>
            <a:fld id="{FEA710FD-501B-FB4D-9044-5D2BEA727C2B}" type="datetimeFigureOut">
              <a:rPr lang="en-US" smtClean="0"/>
              <a:t>10/21/25</a:t>
            </a:fld>
            <a:endParaRPr lang="en-US" dirty="0"/>
          </a:p>
        </p:txBody>
      </p:sp>
      <p:sp>
        <p:nvSpPr>
          <p:cNvPr id="6" name="Footer Placeholder 5">
            <a:extLst>
              <a:ext uri="{FF2B5EF4-FFF2-40B4-BE49-F238E27FC236}">
                <a16:creationId xmlns:a16="http://schemas.microsoft.com/office/drawing/2014/main" id="{B0825FBA-254C-0540-B7C9-591C3EBE79F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8F07483-3352-084D-8D7A-D2A73F03DCD0}"/>
              </a:ext>
            </a:extLst>
          </p:cNvPr>
          <p:cNvSpPr>
            <a:spLocks noGrp="1"/>
          </p:cNvSpPr>
          <p:nvPr>
            <p:ph type="sldNum" sz="quarter" idx="12"/>
          </p:nvPr>
        </p:nvSpPr>
        <p:spPr/>
        <p:txBody>
          <a:bodyPr/>
          <a:lstStyle/>
          <a:p>
            <a:fld id="{77B89E7C-BC99-864B-A5A8-FCAB1FCD63DF}" type="slidenum">
              <a:rPr lang="en-US" smtClean="0"/>
              <a:t>‹#›</a:t>
            </a:fld>
            <a:endParaRPr lang="en-US" dirty="0"/>
          </a:p>
        </p:txBody>
      </p:sp>
    </p:spTree>
    <p:extLst>
      <p:ext uri="{BB962C8B-B14F-4D97-AF65-F5344CB8AC3E}">
        <p14:creationId xmlns:p14="http://schemas.microsoft.com/office/powerpoint/2010/main" val="6759745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C9725-72FC-B145-96F9-78CCE78F0C4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577FE36-E156-B547-B4ED-F10527AE50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911051-5375-8841-A35D-7F673BE5EF2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50CB78-515E-A643-A8C6-9503FF0778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59ACB90-1FE7-5247-8381-37776A2DB2E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BD71FD-D743-9B41-9350-C3E442FEA8E9}"/>
              </a:ext>
            </a:extLst>
          </p:cNvPr>
          <p:cNvSpPr>
            <a:spLocks noGrp="1"/>
          </p:cNvSpPr>
          <p:nvPr>
            <p:ph type="dt" sz="half" idx="10"/>
          </p:nvPr>
        </p:nvSpPr>
        <p:spPr/>
        <p:txBody>
          <a:bodyPr/>
          <a:lstStyle/>
          <a:p>
            <a:fld id="{FEA710FD-501B-FB4D-9044-5D2BEA727C2B}" type="datetimeFigureOut">
              <a:rPr lang="en-US" smtClean="0"/>
              <a:t>10/21/25</a:t>
            </a:fld>
            <a:endParaRPr lang="en-US" dirty="0"/>
          </a:p>
        </p:txBody>
      </p:sp>
      <p:sp>
        <p:nvSpPr>
          <p:cNvPr id="8" name="Footer Placeholder 7">
            <a:extLst>
              <a:ext uri="{FF2B5EF4-FFF2-40B4-BE49-F238E27FC236}">
                <a16:creationId xmlns:a16="http://schemas.microsoft.com/office/drawing/2014/main" id="{BDF778EC-31FA-A649-8D23-1047905EA99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1DECE1D-8769-5644-A9FC-E4B604292CF4}"/>
              </a:ext>
            </a:extLst>
          </p:cNvPr>
          <p:cNvSpPr>
            <a:spLocks noGrp="1"/>
          </p:cNvSpPr>
          <p:nvPr>
            <p:ph type="sldNum" sz="quarter" idx="12"/>
          </p:nvPr>
        </p:nvSpPr>
        <p:spPr/>
        <p:txBody>
          <a:bodyPr/>
          <a:lstStyle/>
          <a:p>
            <a:fld id="{77B89E7C-BC99-864B-A5A8-FCAB1FCD63DF}" type="slidenum">
              <a:rPr lang="en-US" smtClean="0"/>
              <a:t>‹#›</a:t>
            </a:fld>
            <a:endParaRPr lang="en-US" dirty="0"/>
          </a:p>
        </p:txBody>
      </p:sp>
    </p:spTree>
    <p:extLst>
      <p:ext uri="{BB962C8B-B14F-4D97-AF65-F5344CB8AC3E}">
        <p14:creationId xmlns:p14="http://schemas.microsoft.com/office/powerpoint/2010/main" val="11510415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EC598-895B-154E-9725-BA985442E3D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26125CA-3D3F-6B4D-9EC0-718F73C1DB8F}"/>
              </a:ext>
            </a:extLst>
          </p:cNvPr>
          <p:cNvSpPr>
            <a:spLocks noGrp="1"/>
          </p:cNvSpPr>
          <p:nvPr>
            <p:ph type="dt" sz="half" idx="10"/>
          </p:nvPr>
        </p:nvSpPr>
        <p:spPr/>
        <p:txBody>
          <a:bodyPr/>
          <a:lstStyle/>
          <a:p>
            <a:fld id="{FEA710FD-501B-FB4D-9044-5D2BEA727C2B}" type="datetimeFigureOut">
              <a:rPr lang="en-US" smtClean="0"/>
              <a:t>10/21/25</a:t>
            </a:fld>
            <a:endParaRPr lang="en-US" dirty="0"/>
          </a:p>
        </p:txBody>
      </p:sp>
      <p:sp>
        <p:nvSpPr>
          <p:cNvPr id="4" name="Footer Placeholder 3">
            <a:extLst>
              <a:ext uri="{FF2B5EF4-FFF2-40B4-BE49-F238E27FC236}">
                <a16:creationId xmlns:a16="http://schemas.microsoft.com/office/drawing/2014/main" id="{75A31E66-33B8-D74F-A5B1-7EBC553C300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F7C10A4-C01E-CA4E-BA65-52515ED4357C}"/>
              </a:ext>
            </a:extLst>
          </p:cNvPr>
          <p:cNvSpPr>
            <a:spLocks noGrp="1"/>
          </p:cNvSpPr>
          <p:nvPr>
            <p:ph type="sldNum" sz="quarter" idx="12"/>
          </p:nvPr>
        </p:nvSpPr>
        <p:spPr/>
        <p:txBody>
          <a:bodyPr/>
          <a:lstStyle/>
          <a:p>
            <a:fld id="{77B89E7C-BC99-864B-A5A8-FCAB1FCD63DF}" type="slidenum">
              <a:rPr lang="en-US" smtClean="0"/>
              <a:t>‹#›</a:t>
            </a:fld>
            <a:endParaRPr lang="en-US" dirty="0"/>
          </a:p>
        </p:txBody>
      </p:sp>
    </p:spTree>
    <p:extLst>
      <p:ext uri="{BB962C8B-B14F-4D97-AF65-F5344CB8AC3E}">
        <p14:creationId xmlns:p14="http://schemas.microsoft.com/office/powerpoint/2010/main" val="37616741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6D60A059-51FD-6066-9C00-3E14B318C9F2}"/>
              </a:ext>
            </a:extLst>
          </p:cNvPr>
          <p:cNvSpPr txBox="1">
            <a:spLocks/>
          </p:cNvSpPr>
          <p:nvPr userDrawn="1"/>
        </p:nvSpPr>
        <p:spPr>
          <a:xfrm>
            <a:off x="277356" y="6463141"/>
            <a:ext cx="6270892" cy="34609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007483"/>
                </a:solidFill>
                <a:effectLst/>
                <a:uLnTx/>
                <a:uFillTx/>
                <a:latin typeface="Calibri" panose="020F0502020204030204"/>
                <a:ea typeface="+mn-ea"/>
                <a:cs typeface="+mn-cs"/>
              </a:rPr>
              <a:t>call: 800-433-2320 • visit: </a:t>
            </a:r>
            <a:r>
              <a:rPr kumimoji="0" lang="en-US" sz="1200" b="1" i="0" u="none" strike="noStrike" kern="1200" cap="none" spc="0" normalizeH="0" baseline="0" noProof="0" dirty="0" err="1">
                <a:ln>
                  <a:noFill/>
                </a:ln>
                <a:solidFill>
                  <a:srgbClr val="007483"/>
                </a:solidFill>
                <a:effectLst/>
                <a:uLnTx/>
                <a:uFillTx/>
                <a:latin typeface="Calibri" panose="020F0502020204030204"/>
                <a:ea typeface="+mn-ea"/>
                <a:cs typeface="+mn-cs"/>
              </a:rPr>
              <a:t>my.canopywell.com</a:t>
            </a:r>
            <a:r>
              <a:rPr kumimoji="0" lang="en-US" sz="1200" b="1" i="0" u="none" strike="noStrike" kern="1200" cap="none" spc="0" normalizeH="0" baseline="0" noProof="0" dirty="0">
                <a:ln>
                  <a:noFill/>
                </a:ln>
                <a:solidFill>
                  <a:srgbClr val="007483"/>
                </a:solidFill>
                <a:effectLst/>
                <a:uLnTx/>
                <a:uFillTx/>
                <a:latin typeface="Calibri" panose="020F0502020204030204"/>
                <a:ea typeface="+mn-ea"/>
                <a:cs typeface="+mn-cs"/>
              </a:rPr>
              <a:t> • email: info@canopywe</a:t>
            </a:r>
            <a:r>
              <a:rPr lang="en-US" sz="1200" b="1" dirty="0">
                <a:solidFill>
                  <a:srgbClr val="007483"/>
                </a:solidFill>
                <a:latin typeface="Calibri" panose="020F0502020204030204"/>
              </a:rPr>
              <a:t>ll.com</a:t>
            </a:r>
            <a:endParaRPr kumimoji="0" lang="en-US" sz="1200" b="1" i="0" u="none" strike="noStrike" kern="1200" cap="none" spc="0" normalizeH="0" baseline="0" noProof="0" dirty="0">
              <a:ln>
                <a:noFill/>
              </a:ln>
              <a:solidFill>
                <a:srgbClr val="007483"/>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DABD2372-ECEE-6CB6-2E37-3E17B07C03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7373" y="5882156"/>
            <a:ext cx="1542729" cy="841767"/>
          </a:xfrm>
          <a:prstGeom prst="rect">
            <a:avLst/>
          </a:prstGeom>
        </p:spPr>
      </p:pic>
      <p:pic>
        <p:nvPicPr>
          <p:cNvPr id="7" name="Picture 6">
            <a:extLst>
              <a:ext uri="{FF2B5EF4-FFF2-40B4-BE49-F238E27FC236}">
                <a16:creationId xmlns:a16="http://schemas.microsoft.com/office/drawing/2014/main" id="{E1D0E458-6214-10F8-35EC-664913F3B39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 y="-1"/>
            <a:ext cx="5057431" cy="5632015"/>
          </a:xfrm>
          <a:prstGeom prst="rect">
            <a:avLst/>
          </a:prstGeom>
        </p:spPr>
      </p:pic>
    </p:spTree>
    <p:extLst>
      <p:ext uri="{BB962C8B-B14F-4D97-AF65-F5344CB8AC3E}">
        <p14:creationId xmlns:p14="http://schemas.microsoft.com/office/powerpoint/2010/main" val="29023861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81B97-FA6D-2F4F-A156-DA471F4534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4935715-8537-AC40-9C2E-98D0AAC906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47B3122-561C-7040-8238-F956835826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678466-B22E-E24B-B531-36F97371CC17}"/>
              </a:ext>
            </a:extLst>
          </p:cNvPr>
          <p:cNvSpPr>
            <a:spLocks noGrp="1"/>
          </p:cNvSpPr>
          <p:nvPr>
            <p:ph type="dt" sz="half" idx="10"/>
          </p:nvPr>
        </p:nvSpPr>
        <p:spPr/>
        <p:txBody>
          <a:bodyPr/>
          <a:lstStyle/>
          <a:p>
            <a:fld id="{FEA710FD-501B-FB4D-9044-5D2BEA727C2B}" type="datetimeFigureOut">
              <a:rPr lang="en-US" smtClean="0"/>
              <a:t>10/21/25</a:t>
            </a:fld>
            <a:endParaRPr lang="en-US" dirty="0"/>
          </a:p>
        </p:txBody>
      </p:sp>
      <p:sp>
        <p:nvSpPr>
          <p:cNvPr id="6" name="Footer Placeholder 5">
            <a:extLst>
              <a:ext uri="{FF2B5EF4-FFF2-40B4-BE49-F238E27FC236}">
                <a16:creationId xmlns:a16="http://schemas.microsoft.com/office/drawing/2014/main" id="{4AEA9615-8564-FB45-BD8C-F9D9071A248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2197671-7C47-F345-8F62-2E1A28FC79A2}"/>
              </a:ext>
            </a:extLst>
          </p:cNvPr>
          <p:cNvSpPr>
            <a:spLocks noGrp="1"/>
          </p:cNvSpPr>
          <p:nvPr>
            <p:ph type="sldNum" sz="quarter" idx="12"/>
          </p:nvPr>
        </p:nvSpPr>
        <p:spPr/>
        <p:txBody>
          <a:bodyPr/>
          <a:lstStyle/>
          <a:p>
            <a:fld id="{77B89E7C-BC99-864B-A5A8-FCAB1FCD63DF}" type="slidenum">
              <a:rPr lang="en-US" smtClean="0"/>
              <a:t>‹#›</a:t>
            </a:fld>
            <a:endParaRPr lang="en-US" dirty="0"/>
          </a:p>
        </p:txBody>
      </p:sp>
    </p:spTree>
    <p:extLst>
      <p:ext uri="{BB962C8B-B14F-4D97-AF65-F5344CB8AC3E}">
        <p14:creationId xmlns:p14="http://schemas.microsoft.com/office/powerpoint/2010/main" val="11631775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ADF5E-9FC6-CB4E-A193-E8A6D62592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895602-0199-C443-A398-567C559952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1BF1AA6-952E-B742-B929-446E0A0498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C11F8F-DB08-694D-9FCD-36E0D83C0924}"/>
              </a:ext>
            </a:extLst>
          </p:cNvPr>
          <p:cNvSpPr>
            <a:spLocks noGrp="1"/>
          </p:cNvSpPr>
          <p:nvPr>
            <p:ph type="dt" sz="half" idx="10"/>
          </p:nvPr>
        </p:nvSpPr>
        <p:spPr/>
        <p:txBody>
          <a:bodyPr/>
          <a:lstStyle/>
          <a:p>
            <a:fld id="{FEA710FD-501B-FB4D-9044-5D2BEA727C2B}" type="datetimeFigureOut">
              <a:rPr lang="en-US" smtClean="0"/>
              <a:t>10/21/25</a:t>
            </a:fld>
            <a:endParaRPr lang="en-US" dirty="0"/>
          </a:p>
        </p:txBody>
      </p:sp>
      <p:sp>
        <p:nvSpPr>
          <p:cNvPr id="6" name="Footer Placeholder 5">
            <a:extLst>
              <a:ext uri="{FF2B5EF4-FFF2-40B4-BE49-F238E27FC236}">
                <a16:creationId xmlns:a16="http://schemas.microsoft.com/office/drawing/2014/main" id="{02E55998-BFA7-9B4B-A758-A7F7D56D58D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F75B8FC-F3FC-2143-9517-DF2FAF9DB703}"/>
              </a:ext>
            </a:extLst>
          </p:cNvPr>
          <p:cNvSpPr>
            <a:spLocks noGrp="1"/>
          </p:cNvSpPr>
          <p:nvPr>
            <p:ph type="sldNum" sz="quarter" idx="12"/>
          </p:nvPr>
        </p:nvSpPr>
        <p:spPr/>
        <p:txBody>
          <a:bodyPr/>
          <a:lstStyle/>
          <a:p>
            <a:fld id="{77B89E7C-BC99-864B-A5A8-FCAB1FCD63DF}" type="slidenum">
              <a:rPr lang="en-US" smtClean="0"/>
              <a:t>‹#›</a:t>
            </a:fld>
            <a:endParaRPr lang="en-US" dirty="0"/>
          </a:p>
        </p:txBody>
      </p:sp>
    </p:spTree>
    <p:extLst>
      <p:ext uri="{BB962C8B-B14F-4D97-AF65-F5344CB8AC3E}">
        <p14:creationId xmlns:p14="http://schemas.microsoft.com/office/powerpoint/2010/main" val="25876431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E0411-6DB7-5E4D-AB85-139EF5F2F3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141AB0-14AA-B448-A74B-EE3EA8A6D3F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DA8C35-89D8-6343-A56A-A0D9023D0DB8}"/>
              </a:ext>
            </a:extLst>
          </p:cNvPr>
          <p:cNvSpPr>
            <a:spLocks noGrp="1"/>
          </p:cNvSpPr>
          <p:nvPr>
            <p:ph type="dt" sz="half" idx="10"/>
          </p:nvPr>
        </p:nvSpPr>
        <p:spPr/>
        <p:txBody>
          <a:bodyPr/>
          <a:lstStyle/>
          <a:p>
            <a:fld id="{FEA710FD-501B-FB4D-9044-5D2BEA727C2B}" type="datetimeFigureOut">
              <a:rPr lang="en-US" smtClean="0"/>
              <a:t>10/21/25</a:t>
            </a:fld>
            <a:endParaRPr lang="en-US" dirty="0"/>
          </a:p>
        </p:txBody>
      </p:sp>
      <p:sp>
        <p:nvSpPr>
          <p:cNvPr id="5" name="Footer Placeholder 4">
            <a:extLst>
              <a:ext uri="{FF2B5EF4-FFF2-40B4-BE49-F238E27FC236}">
                <a16:creationId xmlns:a16="http://schemas.microsoft.com/office/drawing/2014/main" id="{D034CE49-F082-AE49-9B69-66482560FA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6B18611-6BA6-454F-BCC5-FF681B3245EA}"/>
              </a:ext>
            </a:extLst>
          </p:cNvPr>
          <p:cNvSpPr>
            <a:spLocks noGrp="1"/>
          </p:cNvSpPr>
          <p:nvPr>
            <p:ph type="sldNum" sz="quarter" idx="12"/>
          </p:nvPr>
        </p:nvSpPr>
        <p:spPr/>
        <p:txBody>
          <a:bodyPr/>
          <a:lstStyle/>
          <a:p>
            <a:fld id="{77B89E7C-BC99-864B-A5A8-FCAB1FCD63DF}" type="slidenum">
              <a:rPr lang="en-US" smtClean="0"/>
              <a:t>‹#›</a:t>
            </a:fld>
            <a:endParaRPr lang="en-US" dirty="0"/>
          </a:p>
        </p:txBody>
      </p:sp>
    </p:spTree>
    <p:extLst>
      <p:ext uri="{BB962C8B-B14F-4D97-AF65-F5344CB8AC3E}">
        <p14:creationId xmlns:p14="http://schemas.microsoft.com/office/powerpoint/2010/main" val="21332900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E30AC5-932A-3F46-BC6E-9C2C6E5761F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55D45C0-D302-A744-ABAC-6CC70E9696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28CB57-DD02-2F46-AF02-2B209895170F}"/>
              </a:ext>
            </a:extLst>
          </p:cNvPr>
          <p:cNvSpPr>
            <a:spLocks noGrp="1"/>
          </p:cNvSpPr>
          <p:nvPr>
            <p:ph type="dt" sz="half" idx="10"/>
          </p:nvPr>
        </p:nvSpPr>
        <p:spPr/>
        <p:txBody>
          <a:bodyPr/>
          <a:lstStyle/>
          <a:p>
            <a:fld id="{FEA710FD-501B-FB4D-9044-5D2BEA727C2B}" type="datetimeFigureOut">
              <a:rPr lang="en-US" smtClean="0"/>
              <a:t>10/21/25</a:t>
            </a:fld>
            <a:endParaRPr lang="en-US" dirty="0"/>
          </a:p>
        </p:txBody>
      </p:sp>
      <p:sp>
        <p:nvSpPr>
          <p:cNvPr id="5" name="Footer Placeholder 4">
            <a:extLst>
              <a:ext uri="{FF2B5EF4-FFF2-40B4-BE49-F238E27FC236}">
                <a16:creationId xmlns:a16="http://schemas.microsoft.com/office/drawing/2014/main" id="{56C8D5C8-F3C5-B442-BA6F-918B8C9DFEE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09AF01B-7CB0-4C44-A140-40EFAD2891D8}"/>
              </a:ext>
            </a:extLst>
          </p:cNvPr>
          <p:cNvSpPr>
            <a:spLocks noGrp="1"/>
          </p:cNvSpPr>
          <p:nvPr>
            <p:ph type="sldNum" sz="quarter" idx="12"/>
          </p:nvPr>
        </p:nvSpPr>
        <p:spPr/>
        <p:txBody>
          <a:bodyPr/>
          <a:lstStyle/>
          <a:p>
            <a:fld id="{77B89E7C-BC99-864B-A5A8-FCAB1FCD63DF}" type="slidenum">
              <a:rPr lang="en-US" smtClean="0"/>
              <a:t>‹#›</a:t>
            </a:fld>
            <a:endParaRPr lang="en-US" dirty="0"/>
          </a:p>
        </p:txBody>
      </p:sp>
    </p:spTree>
    <p:extLst>
      <p:ext uri="{BB962C8B-B14F-4D97-AF65-F5344CB8AC3E}">
        <p14:creationId xmlns:p14="http://schemas.microsoft.com/office/powerpoint/2010/main" val="2211950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D Headline Cover Slide">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3484212" cy="644558"/>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4303768" y="4594671"/>
            <a:ext cx="7895553" cy="2279208"/>
          </a:xfrm>
          <a:prstGeom prst="rect">
            <a:avLst/>
          </a:prstGeom>
        </p:spPr>
      </p:pic>
      <p:sp>
        <p:nvSpPr>
          <p:cNvPr id="10" name="Text Placeholder 9"/>
          <p:cNvSpPr>
            <a:spLocks noGrp="1"/>
          </p:cNvSpPr>
          <p:nvPr>
            <p:ph type="body" sz="quarter" idx="10" hasCustomPrompt="1"/>
          </p:nvPr>
        </p:nvSpPr>
        <p:spPr>
          <a:xfrm>
            <a:off x="668093" y="1470345"/>
            <a:ext cx="10343747" cy="1689820"/>
          </a:xfrm>
        </p:spPr>
        <p:txBody>
          <a:bodyPr>
            <a:normAutofit/>
          </a:bodyPr>
          <a:lstStyle>
            <a:lvl1pPr>
              <a:defRPr sz="5500">
                <a:solidFill>
                  <a:srgbClr val="2DB035"/>
                </a:solidFill>
              </a:defRPr>
            </a:lvl1pPr>
          </a:lstStyle>
          <a:p>
            <a:pPr lvl="0"/>
            <a:r>
              <a:rPr lang="en-US" dirty="0"/>
              <a:t>Presentation Headline Goes Here</a:t>
            </a:r>
          </a:p>
        </p:txBody>
      </p:sp>
      <p:sp>
        <p:nvSpPr>
          <p:cNvPr id="12" name="Text Placeholder 11"/>
          <p:cNvSpPr>
            <a:spLocks noGrp="1"/>
          </p:cNvSpPr>
          <p:nvPr>
            <p:ph type="body" sz="quarter" idx="11" hasCustomPrompt="1"/>
          </p:nvPr>
        </p:nvSpPr>
        <p:spPr>
          <a:xfrm>
            <a:off x="719157" y="3352190"/>
            <a:ext cx="8244417" cy="460860"/>
          </a:xfrm>
        </p:spPr>
        <p:txBody>
          <a:bodyPr>
            <a:normAutofit/>
          </a:bodyPr>
          <a:lstStyle>
            <a:lvl1pPr>
              <a:defRPr sz="3000"/>
            </a:lvl1pPr>
          </a:lstStyle>
          <a:p>
            <a:pPr lvl="0"/>
            <a:r>
              <a:rPr lang="en-US" dirty="0"/>
              <a:t>Subhead or Date Goes Here</a:t>
            </a:r>
          </a:p>
        </p:txBody>
      </p:sp>
    </p:spTree>
    <p:extLst>
      <p:ext uri="{BB962C8B-B14F-4D97-AF65-F5344CB8AC3E}">
        <p14:creationId xmlns:p14="http://schemas.microsoft.com/office/powerpoint/2010/main" val="77495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A61015F-7CC6-4D0A-9D87-873EA4C304CC}" type="datetimeFigureOut">
              <a:rPr lang="en-US" smtClean="0"/>
              <a:t>10/21/25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261827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D Image Cover Slide - Optio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5604180-89A3-4842-922A-40F901D63DE7}" type="slidenum">
              <a:rPr lang="en-US" smtClean="0"/>
              <a:pPr/>
              <a:t>‹#›</a:t>
            </a:fld>
            <a:endParaRPr lang="en-US"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0"/>
            <a:ext cx="3484212" cy="644558"/>
          </a:xfrm>
          <a:prstGeom prst="rect">
            <a:avLst/>
          </a:prstGeom>
        </p:spPr>
      </p:pic>
    </p:spTree>
    <p:extLst>
      <p:ext uri="{BB962C8B-B14F-4D97-AF65-F5344CB8AC3E}">
        <p14:creationId xmlns:p14="http://schemas.microsoft.com/office/powerpoint/2010/main" val="4070241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D Image Cover Slide - Option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5604180-89A3-4842-922A-40F901D63DE7}" type="slidenum">
              <a:rPr lang="en-US" smtClean="0"/>
              <a:pPr/>
              <a:t>‹#›</a:t>
            </a:fld>
            <a:endParaRPr lang="en-US"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0"/>
            <a:ext cx="3484212" cy="644558"/>
          </a:xfrm>
          <a:prstGeom prst="rect">
            <a:avLst/>
          </a:prstGeom>
        </p:spPr>
      </p:pic>
    </p:spTree>
    <p:extLst>
      <p:ext uri="{BB962C8B-B14F-4D97-AF65-F5344CB8AC3E}">
        <p14:creationId xmlns:p14="http://schemas.microsoft.com/office/powerpoint/2010/main" val="4565227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D Image Cover Slide - Option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5604180-89A3-4842-922A-40F901D63DE7}" type="slidenum">
              <a:rPr lang="en-US" smtClean="0"/>
              <a:pPr/>
              <a:t>‹#›</a:t>
            </a:fld>
            <a:endParaRPr lang="en-US"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0"/>
            <a:ext cx="3484212" cy="644558"/>
          </a:xfrm>
          <a:prstGeom prst="rect">
            <a:avLst/>
          </a:prstGeom>
        </p:spPr>
      </p:pic>
    </p:spTree>
    <p:extLst>
      <p:ext uri="{BB962C8B-B14F-4D97-AF65-F5344CB8AC3E}">
        <p14:creationId xmlns:p14="http://schemas.microsoft.com/office/powerpoint/2010/main" val="42747202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D Image Cover Slide - Option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5604180-89A3-4842-922A-40F901D63DE7}" type="slidenum">
              <a:rPr lang="en-US" smtClean="0"/>
              <a:pPr/>
              <a:t>‹#›</a:t>
            </a:fld>
            <a:endParaRPr lang="en-US"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0"/>
            <a:ext cx="3484212" cy="644558"/>
          </a:xfrm>
          <a:prstGeom prst="rect">
            <a:avLst/>
          </a:prstGeom>
        </p:spPr>
      </p:pic>
    </p:spTree>
    <p:extLst>
      <p:ext uri="{BB962C8B-B14F-4D97-AF65-F5344CB8AC3E}">
        <p14:creationId xmlns:p14="http://schemas.microsoft.com/office/powerpoint/2010/main" val="34026981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D Divider 1">
    <p:bg>
      <p:bgPr>
        <a:solidFill>
          <a:srgbClr val="2DB03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25679" y="2123230"/>
            <a:ext cx="7586687" cy="1154162"/>
          </a:xfrm>
          <a:prstGeom prst="rect">
            <a:avLst/>
          </a:prstGeom>
        </p:spPr>
        <p:txBody>
          <a:bodyPr wrap="square" lIns="0" tIns="0" rIns="0" bIns="0" anchor="b">
            <a:spAutoFit/>
          </a:bodyPr>
          <a:lstStyle>
            <a:lvl1pPr algn="l">
              <a:lnSpc>
                <a:spcPts val="4500"/>
              </a:lnSpc>
              <a:defRPr sz="4000" b="0">
                <a:solidFill>
                  <a:schemeClr val="tx1"/>
                </a:solidFill>
                <a:latin typeface="Calibri" panose="020F0502020204030204" pitchFamily="34" charset="0"/>
              </a:defRPr>
            </a:lvl1pPr>
          </a:lstStyle>
          <a:p>
            <a:r>
              <a:rPr lang="en-US" dirty="0"/>
              <a:t>Presentation title or section divider headline</a:t>
            </a:r>
          </a:p>
        </p:txBody>
      </p:sp>
      <p:sp>
        <p:nvSpPr>
          <p:cNvPr id="3" name="Text Placeholder 15"/>
          <p:cNvSpPr>
            <a:spLocks noGrp="1"/>
          </p:cNvSpPr>
          <p:nvPr>
            <p:ph type="body" sz="quarter" idx="13" hasCustomPrompt="1"/>
          </p:nvPr>
        </p:nvSpPr>
        <p:spPr>
          <a:xfrm>
            <a:off x="1231367" y="3467339"/>
            <a:ext cx="5683940" cy="652091"/>
          </a:xfrm>
          <a:prstGeom prst="rect">
            <a:avLst/>
          </a:prstGeom>
          <a:solidFill>
            <a:srgbClr val="2DB035"/>
          </a:solidFill>
        </p:spPr>
        <p:txBody>
          <a:bodyPr>
            <a:normAutofit/>
          </a:bodyPr>
          <a:lstStyle>
            <a:lvl1pPr algn="l">
              <a:defRPr sz="2400">
                <a:solidFill>
                  <a:srgbClr val="81D086"/>
                </a:solidFill>
              </a:defRPr>
            </a:lvl1pPr>
          </a:lstStyle>
          <a:p>
            <a:pPr lvl="0"/>
            <a:r>
              <a:rPr lang="en-US" dirty="0"/>
              <a:t>Subhead</a:t>
            </a:r>
          </a:p>
        </p:txBody>
      </p:sp>
    </p:spTree>
    <p:extLst>
      <p:ext uri="{BB962C8B-B14F-4D97-AF65-F5344CB8AC3E}">
        <p14:creationId xmlns:p14="http://schemas.microsoft.com/office/powerpoint/2010/main" val="3722322841"/>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D Content (1-line headlin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2DB035"/>
                </a:solidFill>
              </a:defRPr>
            </a:lvl1pPr>
          </a:lstStyle>
          <a:p>
            <a:r>
              <a:rPr lang="en-US" dirty="0"/>
              <a:t>Page title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5604180-89A3-4842-922A-40F901D63DE7}" type="slidenum">
              <a:rPr lang="en-US" smtClean="0"/>
              <a:pPr/>
              <a:t>‹#›</a:t>
            </a:fld>
            <a:endParaRPr lang="en-US" dirty="0"/>
          </a:p>
        </p:txBody>
      </p:sp>
      <p:sp>
        <p:nvSpPr>
          <p:cNvPr id="6" name="Slide Number Placeholder 5"/>
          <p:cNvSpPr txBox="1">
            <a:spLocks/>
          </p:cNvSpPr>
          <p:nvPr userDrawn="1"/>
        </p:nvSpPr>
        <p:spPr>
          <a:xfrm>
            <a:off x="101600" y="6400801"/>
            <a:ext cx="81280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lumMod val="8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5604180-89A3-4842-922A-40F901D63DE7}" type="slidenum">
              <a:rPr lang="en-US" sz="1000" smtClean="0"/>
              <a:pPr/>
              <a:t>‹#›</a:t>
            </a:fld>
            <a:endParaRPr lang="en-US" sz="1000" dirty="0"/>
          </a:p>
        </p:txBody>
      </p:sp>
      <p:sp>
        <p:nvSpPr>
          <p:cNvPr id="10" name="Content Placeholder 9"/>
          <p:cNvSpPr>
            <a:spLocks noGrp="1"/>
          </p:cNvSpPr>
          <p:nvPr>
            <p:ph sz="quarter" idx="13" hasCustomPrompt="1"/>
          </p:nvPr>
        </p:nvSpPr>
        <p:spPr>
          <a:xfrm>
            <a:off x="537556" y="1281545"/>
            <a:ext cx="11037557" cy="4720590"/>
          </a:xfrm>
        </p:spPr>
        <p:txBody>
          <a:bodyPr>
            <a:normAutofit/>
          </a:bodyPr>
          <a:lstStyle>
            <a:lvl1pPr marL="228600" indent="-228600">
              <a:spcBef>
                <a:spcPts val="1800"/>
              </a:spcBef>
              <a:buFont typeface="Calibri" panose="020F0502020204030204" pitchFamily="34" charset="0"/>
              <a:buChar char="•"/>
              <a:defRPr sz="2400"/>
            </a:lvl1pPr>
            <a:lvl2pPr marL="685800" indent="-228600">
              <a:spcBef>
                <a:spcPts val="0"/>
              </a:spcBef>
              <a:buFont typeface="Calibri" panose="020F0502020204030204" pitchFamily="34" charset="0"/>
              <a:buChar char="−"/>
              <a:defRPr sz="2200">
                <a:solidFill>
                  <a:schemeClr val="tx1">
                    <a:lumMod val="50000"/>
                    <a:lumOff val="50000"/>
                  </a:schemeClr>
                </a:solidFill>
              </a:defRPr>
            </a:lvl2pPr>
            <a:lvl3pPr marL="1143000" indent="-228600">
              <a:buFont typeface="Calibri" panose="020F0502020204030204" pitchFamily="34" charset="0"/>
              <a:buChar char="◦"/>
              <a:defRPr sz="2200"/>
            </a:lvl3pPr>
            <a:lvl4pPr marL="1600200" indent="-228600">
              <a:buFont typeface="Calibri" panose="020F0502020204030204" pitchFamily="34" charset="0"/>
              <a:buChar char="▪"/>
              <a:defRPr sz="2200"/>
            </a:lvl4pPr>
            <a:lvl5pPr marL="2057400" indent="-228600">
              <a:buFont typeface="Calibri" panose="020F0502020204030204" pitchFamily="34" charset="0"/>
              <a:buChar char="▫"/>
              <a:defRPr sz="2200"/>
            </a:lvl5pPr>
            <a:lvl7pPr marL="2514600" indent="-228600">
              <a:buFont typeface="Calibri" panose="020F0502020204030204" pitchFamily="34" charset="0"/>
              <a:buChar char="-"/>
              <a:defRPr sz="2200"/>
            </a:lvl7pPr>
          </a:lstStyle>
          <a:p>
            <a:pPr lvl="0"/>
            <a:r>
              <a:rPr lang="en-US" dirty="0"/>
              <a:t>Bullet</a:t>
            </a:r>
          </a:p>
          <a:p>
            <a:pPr lvl="1"/>
            <a:r>
              <a:rPr lang="en-US" dirty="0"/>
              <a:t>Bullet</a:t>
            </a:r>
          </a:p>
          <a:p>
            <a:pPr lvl="2"/>
            <a:r>
              <a:rPr lang="en-US" dirty="0"/>
              <a:t>Bullet</a:t>
            </a:r>
          </a:p>
          <a:p>
            <a:pPr lvl="3"/>
            <a:r>
              <a:rPr lang="en-US" dirty="0"/>
              <a:t>Bullet</a:t>
            </a:r>
          </a:p>
          <a:p>
            <a:pPr lvl="4"/>
            <a:r>
              <a:rPr lang="en-US" dirty="0"/>
              <a:t>Bullet</a:t>
            </a:r>
          </a:p>
          <a:p>
            <a:pPr lvl="6"/>
            <a:r>
              <a:rPr lang="en-US" dirty="0"/>
              <a:t>Bullet</a:t>
            </a:r>
          </a:p>
        </p:txBody>
      </p:sp>
      <p:sp>
        <p:nvSpPr>
          <p:cNvPr id="12" name="Rectangle 11"/>
          <p:cNvSpPr/>
          <p:nvPr userDrawn="1"/>
        </p:nvSpPr>
        <p:spPr>
          <a:xfrm>
            <a:off x="0" y="6766560"/>
            <a:ext cx="12192000" cy="91440"/>
          </a:xfrm>
          <a:prstGeom prst="rect">
            <a:avLst/>
          </a:prstGeom>
          <a:solidFill>
            <a:srgbClr val="2DB0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02186" y="6230283"/>
            <a:ext cx="1219199" cy="386333"/>
          </a:xfrm>
          <a:prstGeom prst="rect">
            <a:avLst/>
          </a:prstGeom>
        </p:spPr>
      </p:pic>
    </p:spTree>
    <p:extLst>
      <p:ext uri="{BB962C8B-B14F-4D97-AF65-F5344CB8AC3E}">
        <p14:creationId xmlns:p14="http://schemas.microsoft.com/office/powerpoint/2010/main" val="19383552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D Content (2-line head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7557" y="493139"/>
            <a:ext cx="11044844" cy="989965"/>
          </a:xfrm>
        </p:spPr>
        <p:txBody>
          <a:bodyPr/>
          <a:lstStyle>
            <a:lvl1pPr>
              <a:defRPr>
                <a:solidFill>
                  <a:srgbClr val="2DB035"/>
                </a:solidFill>
              </a:defRPr>
            </a:lvl1pPr>
          </a:lstStyle>
          <a:p>
            <a:r>
              <a:rPr lang="en-US" dirty="0"/>
              <a:t>Two Line</a:t>
            </a:r>
            <a:br>
              <a:rPr lang="en-US" dirty="0"/>
            </a:br>
            <a:r>
              <a:rPr lang="en-US" dirty="0"/>
              <a:t>Page title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5604180-89A3-4842-922A-40F901D63DE7}" type="slidenum">
              <a:rPr lang="en-US" smtClean="0"/>
              <a:pPr/>
              <a:t>‹#›</a:t>
            </a:fld>
            <a:endParaRPr lang="en-US" dirty="0"/>
          </a:p>
        </p:txBody>
      </p:sp>
      <p:sp>
        <p:nvSpPr>
          <p:cNvPr id="6" name="Slide Number Placeholder 5"/>
          <p:cNvSpPr txBox="1">
            <a:spLocks/>
          </p:cNvSpPr>
          <p:nvPr userDrawn="1"/>
        </p:nvSpPr>
        <p:spPr>
          <a:xfrm>
            <a:off x="101600" y="6400801"/>
            <a:ext cx="81280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lumMod val="8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5604180-89A3-4842-922A-40F901D63DE7}" type="slidenum">
              <a:rPr lang="en-US" sz="1000" smtClean="0"/>
              <a:pPr/>
              <a:t>‹#›</a:t>
            </a:fld>
            <a:endParaRPr lang="en-US" sz="1000" dirty="0"/>
          </a:p>
        </p:txBody>
      </p:sp>
      <p:sp>
        <p:nvSpPr>
          <p:cNvPr id="10" name="Content Placeholder 9"/>
          <p:cNvSpPr>
            <a:spLocks noGrp="1"/>
          </p:cNvSpPr>
          <p:nvPr>
            <p:ph sz="quarter" idx="13" hasCustomPrompt="1"/>
          </p:nvPr>
        </p:nvSpPr>
        <p:spPr>
          <a:xfrm>
            <a:off x="537556" y="1857497"/>
            <a:ext cx="11037557" cy="4144638"/>
          </a:xfrm>
        </p:spPr>
        <p:txBody>
          <a:bodyPr>
            <a:normAutofit/>
          </a:bodyPr>
          <a:lstStyle>
            <a:lvl1pPr marL="228600" indent="-228600">
              <a:spcBef>
                <a:spcPts val="1800"/>
              </a:spcBef>
              <a:buFont typeface="Calibri" panose="020F0502020204030204" pitchFamily="34" charset="0"/>
              <a:buChar char="•"/>
              <a:defRPr sz="2400"/>
            </a:lvl1pPr>
            <a:lvl2pPr marL="685800" indent="-228600">
              <a:spcBef>
                <a:spcPts val="0"/>
              </a:spcBef>
              <a:buFont typeface="Calibri" panose="020F0502020204030204" pitchFamily="34" charset="0"/>
              <a:buChar char="−"/>
              <a:defRPr sz="2200">
                <a:solidFill>
                  <a:schemeClr val="tx1">
                    <a:lumMod val="50000"/>
                    <a:lumOff val="50000"/>
                  </a:schemeClr>
                </a:solidFill>
              </a:defRPr>
            </a:lvl2pPr>
            <a:lvl3pPr marL="1143000" indent="-228600">
              <a:buFont typeface="Calibri" panose="020F0502020204030204" pitchFamily="34" charset="0"/>
              <a:buChar char="◦"/>
              <a:defRPr sz="2200"/>
            </a:lvl3pPr>
            <a:lvl4pPr marL="1600200" indent="-228600">
              <a:buFont typeface="Calibri" panose="020F0502020204030204" pitchFamily="34" charset="0"/>
              <a:buChar char="▪"/>
              <a:defRPr sz="2200"/>
            </a:lvl4pPr>
            <a:lvl5pPr marL="2057400" indent="-228600">
              <a:buFont typeface="Calibri" panose="020F0502020204030204" pitchFamily="34" charset="0"/>
              <a:buChar char="▫"/>
              <a:defRPr sz="2200"/>
            </a:lvl5pPr>
            <a:lvl7pPr marL="2514600" indent="-228600">
              <a:buFont typeface="Calibri" panose="020F0502020204030204" pitchFamily="34" charset="0"/>
              <a:buChar char="-"/>
              <a:defRPr sz="2200"/>
            </a:lvl7pPr>
          </a:lstStyle>
          <a:p>
            <a:pPr lvl="0"/>
            <a:r>
              <a:rPr lang="en-US" dirty="0"/>
              <a:t>Bullet</a:t>
            </a:r>
          </a:p>
          <a:p>
            <a:pPr lvl="1"/>
            <a:r>
              <a:rPr lang="en-US" dirty="0"/>
              <a:t>Bullet</a:t>
            </a:r>
          </a:p>
          <a:p>
            <a:pPr lvl="2"/>
            <a:r>
              <a:rPr lang="en-US" dirty="0"/>
              <a:t>Bullet</a:t>
            </a:r>
          </a:p>
          <a:p>
            <a:pPr lvl="3"/>
            <a:r>
              <a:rPr lang="en-US" dirty="0"/>
              <a:t>Bullet</a:t>
            </a:r>
          </a:p>
          <a:p>
            <a:pPr lvl="4"/>
            <a:r>
              <a:rPr lang="en-US" dirty="0"/>
              <a:t>Bullet</a:t>
            </a:r>
          </a:p>
          <a:p>
            <a:pPr lvl="6"/>
            <a:r>
              <a:rPr lang="en-US" dirty="0"/>
              <a:t>Bullet</a:t>
            </a:r>
          </a:p>
        </p:txBody>
      </p:sp>
      <p:sp>
        <p:nvSpPr>
          <p:cNvPr id="12" name="Rectangle 11"/>
          <p:cNvSpPr/>
          <p:nvPr userDrawn="1"/>
        </p:nvSpPr>
        <p:spPr>
          <a:xfrm>
            <a:off x="0" y="6766560"/>
            <a:ext cx="12192000" cy="91440"/>
          </a:xfrm>
          <a:prstGeom prst="rect">
            <a:avLst/>
          </a:prstGeom>
          <a:solidFill>
            <a:srgbClr val="2DB0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02186" y="6230283"/>
            <a:ext cx="1219199" cy="386333"/>
          </a:xfrm>
          <a:prstGeom prst="rect">
            <a:avLst/>
          </a:prstGeom>
        </p:spPr>
      </p:pic>
    </p:spTree>
    <p:extLst>
      <p:ext uri="{BB962C8B-B14F-4D97-AF65-F5344CB8AC3E}">
        <p14:creationId xmlns:p14="http://schemas.microsoft.com/office/powerpoint/2010/main" val="34609210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D Image+Content (1-line headlin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2DB035"/>
                </a:solidFill>
              </a:defRPr>
            </a:lvl1pPr>
          </a:lstStyle>
          <a:p>
            <a:r>
              <a:rPr lang="en-US" dirty="0"/>
              <a:t>Page title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5604180-89A3-4842-922A-40F901D63DE7}" type="slidenum">
              <a:rPr lang="en-US" smtClean="0"/>
              <a:pPr/>
              <a:t>‹#›</a:t>
            </a:fld>
            <a:endParaRPr lang="en-US" dirty="0"/>
          </a:p>
        </p:txBody>
      </p:sp>
      <p:sp>
        <p:nvSpPr>
          <p:cNvPr id="6" name="Slide Number Placeholder 5"/>
          <p:cNvSpPr txBox="1">
            <a:spLocks/>
          </p:cNvSpPr>
          <p:nvPr userDrawn="1"/>
        </p:nvSpPr>
        <p:spPr>
          <a:xfrm>
            <a:off x="101600" y="6400801"/>
            <a:ext cx="81280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lumMod val="8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5604180-89A3-4842-922A-40F901D63DE7}" type="slidenum">
              <a:rPr lang="en-US" sz="1000" smtClean="0"/>
              <a:pPr/>
              <a:t>‹#›</a:t>
            </a:fld>
            <a:endParaRPr lang="en-US" sz="1000" dirty="0"/>
          </a:p>
        </p:txBody>
      </p:sp>
      <p:sp>
        <p:nvSpPr>
          <p:cNvPr id="10" name="Content Placeholder 9"/>
          <p:cNvSpPr>
            <a:spLocks noGrp="1"/>
          </p:cNvSpPr>
          <p:nvPr>
            <p:ph sz="quarter" idx="13" hasCustomPrompt="1"/>
          </p:nvPr>
        </p:nvSpPr>
        <p:spPr>
          <a:xfrm>
            <a:off x="6221984" y="1281545"/>
            <a:ext cx="5353128" cy="4720590"/>
          </a:xfrm>
        </p:spPr>
        <p:txBody>
          <a:bodyPr>
            <a:normAutofit/>
          </a:bodyPr>
          <a:lstStyle>
            <a:lvl1pPr marL="228600" indent="-228600">
              <a:spcBef>
                <a:spcPts val="1800"/>
              </a:spcBef>
              <a:buFont typeface="Calibri" panose="020F0502020204030204" pitchFamily="34" charset="0"/>
              <a:buChar char="•"/>
              <a:defRPr sz="2400"/>
            </a:lvl1pPr>
            <a:lvl2pPr marL="685800" indent="-228600">
              <a:spcBef>
                <a:spcPts val="0"/>
              </a:spcBef>
              <a:buFont typeface="Calibri" panose="020F0502020204030204" pitchFamily="34" charset="0"/>
              <a:buChar char="−"/>
              <a:defRPr sz="2200">
                <a:solidFill>
                  <a:schemeClr val="tx1">
                    <a:lumMod val="50000"/>
                    <a:lumOff val="50000"/>
                  </a:schemeClr>
                </a:solidFill>
              </a:defRPr>
            </a:lvl2pPr>
            <a:lvl3pPr marL="1143000" indent="-228600">
              <a:buFont typeface="Calibri" panose="020F0502020204030204" pitchFamily="34" charset="0"/>
              <a:buChar char="◦"/>
              <a:defRPr sz="2200"/>
            </a:lvl3pPr>
            <a:lvl4pPr marL="1600200" indent="-228600">
              <a:buFont typeface="Calibri" panose="020F0502020204030204" pitchFamily="34" charset="0"/>
              <a:buChar char="▪"/>
              <a:defRPr sz="2200"/>
            </a:lvl4pPr>
            <a:lvl5pPr marL="2057400" indent="-228600">
              <a:buFont typeface="Calibri" panose="020F0502020204030204" pitchFamily="34" charset="0"/>
              <a:buChar char="▫"/>
              <a:defRPr sz="2200"/>
            </a:lvl5pPr>
            <a:lvl7pPr marL="2514600" indent="-228600">
              <a:buFont typeface="Calibri" panose="020F0502020204030204" pitchFamily="34" charset="0"/>
              <a:buChar char="-"/>
              <a:defRPr sz="2200"/>
            </a:lvl7pPr>
          </a:lstStyle>
          <a:p>
            <a:pPr lvl="0"/>
            <a:r>
              <a:rPr lang="en-US" dirty="0"/>
              <a:t>Bullet</a:t>
            </a:r>
          </a:p>
          <a:p>
            <a:pPr lvl="1"/>
            <a:r>
              <a:rPr lang="en-US" dirty="0"/>
              <a:t>Bullet</a:t>
            </a:r>
          </a:p>
          <a:p>
            <a:pPr lvl="2"/>
            <a:r>
              <a:rPr lang="en-US" dirty="0"/>
              <a:t>Bullet</a:t>
            </a:r>
          </a:p>
          <a:p>
            <a:pPr lvl="3"/>
            <a:r>
              <a:rPr lang="en-US" dirty="0"/>
              <a:t>Bullet</a:t>
            </a:r>
          </a:p>
          <a:p>
            <a:pPr lvl="4"/>
            <a:r>
              <a:rPr lang="en-US" dirty="0"/>
              <a:t>Bullet</a:t>
            </a:r>
          </a:p>
          <a:p>
            <a:pPr lvl="6"/>
            <a:r>
              <a:rPr lang="en-US" dirty="0"/>
              <a:t>Bullet</a:t>
            </a:r>
          </a:p>
        </p:txBody>
      </p:sp>
      <p:sp>
        <p:nvSpPr>
          <p:cNvPr id="12" name="Rectangle 11"/>
          <p:cNvSpPr/>
          <p:nvPr userDrawn="1"/>
        </p:nvSpPr>
        <p:spPr>
          <a:xfrm>
            <a:off x="0" y="6766560"/>
            <a:ext cx="12192000" cy="91440"/>
          </a:xfrm>
          <a:prstGeom prst="rect">
            <a:avLst/>
          </a:prstGeom>
          <a:solidFill>
            <a:srgbClr val="2DB0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Picture Placeholder 8"/>
          <p:cNvSpPr>
            <a:spLocks noGrp="1"/>
          </p:cNvSpPr>
          <p:nvPr>
            <p:ph type="pic" sz="quarter" idx="14"/>
          </p:nvPr>
        </p:nvSpPr>
        <p:spPr>
          <a:xfrm>
            <a:off x="537556" y="1281545"/>
            <a:ext cx="5353128" cy="4720590"/>
          </a:xfrm>
        </p:spPr>
        <p:txBody>
          <a:bodyPr/>
          <a:lstStyle/>
          <a:p>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02186" y="6230283"/>
            <a:ext cx="1219199" cy="386333"/>
          </a:xfrm>
          <a:prstGeom prst="rect">
            <a:avLst/>
          </a:prstGeom>
        </p:spPr>
      </p:pic>
    </p:spTree>
    <p:extLst>
      <p:ext uri="{BB962C8B-B14F-4D97-AF65-F5344CB8AC3E}">
        <p14:creationId xmlns:p14="http://schemas.microsoft.com/office/powerpoint/2010/main" val="32411758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D Image+Content (2-line head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7557" y="483328"/>
            <a:ext cx="11044844" cy="987017"/>
          </a:xfrm>
        </p:spPr>
        <p:txBody>
          <a:bodyPr/>
          <a:lstStyle>
            <a:lvl1pPr>
              <a:defRPr>
                <a:solidFill>
                  <a:srgbClr val="2DB035"/>
                </a:solidFill>
              </a:defRPr>
            </a:lvl1pPr>
          </a:lstStyle>
          <a:p>
            <a:r>
              <a:rPr lang="en-US" dirty="0"/>
              <a:t>Two Line</a:t>
            </a:r>
            <a:br>
              <a:rPr lang="en-US" dirty="0"/>
            </a:br>
            <a:r>
              <a:rPr lang="en-US" dirty="0"/>
              <a:t>Page title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5604180-89A3-4842-922A-40F901D63DE7}" type="slidenum">
              <a:rPr lang="en-US" smtClean="0"/>
              <a:pPr/>
              <a:t>‹#›</a:t>
            </a:fld>
            <a:endParaRPr lang="en-US" dirty="0"/>
          </a:p>
        </p:txBody>
      </p:sp>
      <p:sp>
        <p:nvSpPr>
          <p:cNvPr id="6" name="Slide Number Placeholder 5"/>
          <p:cNvSpPr txBox="1">
            <a:spLocks/>
          </p:cNvSpPr>
          <p:nvPr userDrawn="1"/>
        </p:nvSpPr>
        <p:spPr>
          <a:xfrm>
            <a:off x="101600" y="6400801"/>
            <a:ext cx="81280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lumMod val="8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5604180-89A3-4842-922A-40F901D63DE7}" type="slidenum">
              <a:rPr lang="en-US" sz="1000" smtClean="0"/>
              <a:pPr/>
              <a:t>‹#›</a:t>
            </a:fld>
            <a:endParaRPr lang="en-US" sz="1000" dirty="0"/>
          </a:p>
        </p:txBody>
      </p:sp>
      <p:sp>
        <p:nvSpPr>
          <p:cNvPr id="10" name="Content Placeholder 9"/>
          <p:cNvSpPr>
            <a:spLocks noGrp="1"/>
          </p:cNvSpPr>
          <p:nvPr>
            <p:ph sz="quarter" idx="13" hasCustomPrompt="1"/>
          </p:nvPr>
        </p:nvSpPr>
        <p:spPr>
          <a:xfrm>
            <a:off x="6221984" y="1857497"/>
            <a:ext cx="5353128" cy="4144638"/>
          </a:xfrm>
        </p:spPr>
        <p:txBody>
          <a:bodyPr>
            <a:normAutofit/>
          </a:bodyPr>
          <a:lstStyle>
            <a:lvl1pPr marL="228600" indent="-228600">
              <a:spcBef>
                <a:spcPts val="1800"/>
              </a:spcBef>
              <a:buFont typeface="Calibri" panose="020F0502020204030204" pitchFamily="34" charset="0"/>
              <a:buChar char="•"/>
              <a:defRPr sz="2400"/>
            </a:lvl1pPr>
            <a:lvl2pPr marL="685800" indent="-228600">
              <a:spcBef>
                <a:spcPts val="0"/>
              </a:spcBef>
              <a:buFont typeface="Calibri" panose="020F0502020204030204" pitchFamily="34" charset="0"/>
              <a:buChar char="−"/>
              <a:defRPr sz="2200">
                <a:solidFill>
                  <a:schemeClr val="tx1">
                    <a:lumMod val="50000"/>
                    <a:lumOff val="50000"/>
                  </a:schemeClr>
                </a:solidFill>
              </a:defRPr>
            </a:lvl2pPr>
            <a:lvl3pPr marL="1143000" indent="-228600">
              <a:buFont typeface="Calibri" panose="020F0502020204030204" pitchFamily="34" charset="0"/>
              <a:buChar char="◦"/>
              <a:defRPr sz="2200"/>
            </a:lvl3pPr>
            <a:lvl4pPr marL="1600200" indent="-228600">
              <a:buFont typeface="Calibri" panose="020F0502020204030204" pitchFamily="34" charset="0"/>
              <a:buChar char="▪"/>
              <a:defRPr sz="2200"/>
            </a:lvl4pPr>
            <a:lvl5pPr marL="2057400" indent="-228600">
              <a:buFont typeface="Calibri" panose="020F0502020204030204" pitchFamily="34" charset="0"/>
              <a:buChar char="▫"/>
              <a:defRPr sz="2200"/>
            </a:lvl5pPr>
            <a:lvl7pPr marL="2514600" indent="-228600">
              <a:buFont typeface="Calibri" panose="020F0502020204030204" pitchFamily="34" charset="0"/>
              <a:buChar char="-"/>
              <a:defRPr sz="2200"/>
            </a:lvl7pPr>
          </a:lstStyle>
          <a:p>
            <a:pPr lvl="0"/>
            <a:r>
              <a:rPr lang="en-US" dirty="0"/>
              <a:t>Bullet</a:t>
            </a:r>
          </a:p>
          <a:p>
            <a:pPr lvl="1"/>
            <a:r>
              <a:rPr lang="en-US" dirty="0"/>
              <a:t>Bullet</a:t>
            </a:r>
          </a:p>
          <a:p>
            <a:pPr lvl="2"/>
            <a:r>
              <a:rPr lang="en-US" dirty="0"/>
              <a:t>Bullet</a:t>
            </a:r>
          </a:p>
          <a:p>
            <a:pPr lvl="3"/>
            <a:r>
              <a:rPr lang="en-US" dirty="0"/>
              <a:t>Bullet</a:t>
            </a:r>
          </a:p>
          <a:p>
            <a:pPr lvl="4"/>
            <a:r>
              <a:rPr lang="en-US" dirty="0"/>
              <a:t>Bullet</a:t>
            </a:r>
          </a:p>
          <a:p>
            <a:pPr lvl="6"/>
            <a:r>
              <a:rPr lang="en-US" dirty="0"/>
              <a:t>Bullet</a:t>
            </a:r>
          </a:p>
        </p:txBody>
      </p:sp>
      <p:sp>
        <p:nvSpPr>
          <p:cNvPr id="12" name="Rectangle 11"/>
          <p:cNvSpPr/>
          <p:nvPr userDrawn="1"/>
        </p:nvSpPr>
        <p:spPr>
          <a:xfrm>
            <a:off x="0" y="6766560"/>
            <a:ext cx="12192000" cy="91440"/>
          </a:xfrm>
          <a:prstGeom prst="rect">
            <a:avLst/>
          </a:prstGeom>
          <a:solidFill>
            <a:srgbClr val="2DB0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Picture Placeholder 8"/>
          <p:cNvSpPr>
            <a:spLocks noGrp="1"/>
          </p:cNvSpPr>
          <p:nvPr>
            <p:ph type="pic" sz="quarter" idx="14"/>
          </p:nvPr>
        </p:nvSpPr>
        <p:spPr>
          <a:xfrm>
            <a:off x="537556" y="1857497"/>
            <a:ext cx="5353128" cy="4144638"/>
          </a:xfrm>
        </p:spPr>
        <p:txBody>
          <a:bodyPr/>
          <a:lstStyle/>
          <a:p>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02186" y="6230283"/>
            <a:ext cx="1219199" cy="386333"/>
          </a:xfrm>
          <a:prstGeom prst="rect">
            <a:avLst/>
          </a:prstGeom>
        </p:spPr>
      </p:pic>
    </p:spTree>
    <p:extLst>
      <p:ext uri="{BB962C8B-B14F-4D97-AF65-F5344CB8AC3E}">
        <p14:creationId xmlns:p14="http://schemas.microsoft.com/office/powerpoint/2010/main" val="36918505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D Content+Image (1-line headlin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2DB035"/>
                </a:solidFill>
              </a:defRPr>
            </a:lvl1pPr>
          </a:lstStyle>
          <a:p>
            <a:r>
              <a:rPr lang="en-US" dirty="0"/>
              <a:t>Page title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5604180-89A3-4842-922A-40F901D63DE7}" type="slidenum">
              <a:rPr lang="en-US" smtClean="0"/>
              <a:pPr/>
              <a:t>‹#›</a:t>
            </a:fld>
            <a:endParaRPr lang="en-US" dirty="0"/>
          </a:p>
        </p:txBody>
      </p:sp>
      <p:sp>
        <p:nvSpPr>
          <p:cNvPr id="6" name="Slide Number Placeholder 5"/>
          <p:cNvSpPr txBox="1">
            <a:spLocks/>
          </p:cNvSpPr>
          <p:nvPr userDrawn="1"/>
        </p:nvSpPr>
        <p:spPr>
          <a:xfrm>
            <a:off x="101600" y="6400801"/>
            <a:ext cx="81280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lumMod val="8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5604180-89A3-4842-922A-40F901D63DE7}" type="slidenum">
              <a:rPr lang="en-US" sz="1000" smtClean="0"/>
              <a:pPr/>
              <a:t>‹#›</a:t>
            </a:fld>
            <a:endParaRPr lang="en-US" sz="1000" dirty="0"/>
          </a:p>
        </p:txBody>
      </p:sp>
      <p:sp>
        <p:nvSpPr>
          <p:cNvPr id="10" name="Content Placeholder 9"/>
          <p:cNvSpPr>
            <a:spLocks noGrp="1"/>
          </p:cNvSpPr>
          <p:nvPr>
            <p:ph sz="quarter" idx="13" hasCustomPrompt="1"/>
          </p:nvPr>
        </p:nvSpPr>
        <p:spPr>
          <a:xfrm>
            <a:off x="537556" y="1281545"/>
            <a:ext cx="5353128" cy="4720590"/>
          </a:xfrm>
        </p:spPr>
        <p:txBody>
          <a:bodyPr>
            <a:normAutofit/>
          </a:bodyPr>
          <a:lstStyle>
            <a:lvl1pPr marL="228600" indent="-228600">
              <a:spcBef>
                <a:spcPts val="1800"/>
              </a:spcBef>
              <a:buFont typeface="Calibri" panose="020F0502020204030204" pitchFamily="34" charset="0"/>
              <a:buChar char="•"/>
              <a:defRPr sz="2400"/>
            </a:lvl1pPr>
            <a:lvl2pPr marL="685800" indent="-228600">
              <a:spcBef>
                <a:spcPts val="0"/>
              </a:spcBef>
              <a:buFont typeface="Calibri" panose="020F0502020204030204" pitchFamily="34" charset="0"/>
              <a:buChar char="−"/>
              <a:defRPr sz="2200">
                <a:solidFill>
                  <a:schemeClr val="tx1">
                    <a:lumMod val="50000"/>
                    <a:lumOff val="50000"/>
                  </a:schemeClr>
                </a:solidFill>
              </a:defRPr>
            </a:lvl2pPr>
            <a:lvl3pPr marL="1143000" indent="-228600">
              <a:buFont typeface="Calibri" panose="020F0502020204030204" pitchFamily="34" charset="0"/>
              <a:buChar char="◦"/>
              <a:defRPr sz="2200"/>
            </a:lvl3pPr>
            <a:lvl4pPr marL="1600200" indent="-228600">
              <a:buFont typeface="Calibri" panose="020F0502020204030204" pitchFamily="34" charset="0"/>
              <a:buChar char="▪"/>
              <a:defRPr sz="2200"/>
            </a:lvl4pPr>
            <a:lvl5pPr marL="2057400" indent="-228600">
              <a:buFont typeface="Calibri" panose="020F0502020204030204" pitchFamily="34" charset="0"/>
              <a:buChar char="▫"/>
              <a:defRPr sz="2200"/>
            </a:lvl5pPr>
            <a:lvl7pPr marL="2514600" indent="-228600">
              <a:buFont typeface="Calibri" panose="020F0502020204030204" pitchFamily="34" charset="0"/>
              <a:buChar char="-"/>
              <a:defRPr sz="2200"/>
            </a:lvl7pPr>
          </a:lstStyle>
          <a:p>
            <a:pPr lvl="0"/>
            <a:r>
              <a:rPr lang="en-US" dirty="0"/>
              <a:t>Bullet</a:t>
            </a:r>
          </a:p>
          <a:p>
            <a:pPr lvl="1"/>
            <a:r>
              <a:rPr lang="en-US" dirty="0"/>
              <a:t>Bullet</a:t>
            </a:r>
          </a:p>
          <a:p>
            <a:pPr lvl="2"/>
            <a:r>
              <a:rPr lang="en-US" dirty="0"/>
              <a:t>Bullet</a:t>
            </a:r>
          </a:p>
          <a:p>
            <a:pPr lvl="3"/>
            <a:r>
              <a:rPr lang="en-US" dirty="0"/>
              <a:t>Bullet</a:t>
            </a:r>
          </a:p>
          <a:p>
            <a:pPr lvl="4"/>
            <a:r>
              <a:rPr lang="en-US" dirty="0"/>
              <a:t>Bullet</a:t>
            </a:r>
          </a:p>
          <a:p>
            <a:pPr lvl="6"/>
            <a:r>
              <a:rPr lang="en-US" dirty="0"/>
              <a:t>Bullet</a:t>
            </a:r>
          </a:p>
        </p:txBody>
      </p:sp>
      <p:sp>
        <p:nvSpPr>
          <p:cNvPr id="12" name="Rectangle 11"/>
          <p:cNvSpPr/>
          <p:nvPr userDrawn="1"/>
        </p:nvSpPr>
        <p:spPr>
          <a:xfrm>
            <a:off x="0" y="6766560"/>
            <a:ext cx="12192000" cy="91440"/>
          </a:xfrm>
          <a:prstGeom prst="rect">
            <a:avLst/>
          </a:prstGeom>
          <a:solidFill>
            <a:srgbClr val="2DB0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Picture Placeholder 8"/>
          <p:cNvSpPr>
            <a:spLocks noGrp="1"/>
          </p:cNvSpPr>
          <p:nvPr>
            <p:ph type="pic" sz="quarter" idx="14"/>
          </p:nvPr>
        </p:nvSpPr>
        <p:spPr>
          <a:xfrm>
            <a:off x="6229272" y="1281545"/>
            <a:ext cx="5353128" cy="4720590"/>
          </a:xfrm>
        </p:spPr>
        <p:txBody>
          <a:bodyPr/>
          <a:lstStyle/>
          <a:p>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02186" y="6230283"/>
            <a:ext cx="1219199" cy="386333"/>
          </a:xfrm>
          <a:prstGeom prst="rect">
            <a:avLst/>
          </a:prstGeom>
        </p:spPr>
      </p:pic>
    </p:spTree>
    <p:extLst>
      <p:ext uri="{BB962C8B-B14F-4D97-AF65-F5344CB8AC3E}">
        <p14:creationId xmlns:p14="http://schemas.microsoft.com/office/powerpoint/2010/main" val="389022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79A3335-6331-4872-A8B7-ECD55539F4D0}" type="datetimeFigureOut">
              <a:rPr lang="en-US" smtClean="0"/>
              <a:t>10/21/25</a:t>
            </a:fld>
            <a:endParaRPr lang="en-US"/>
          </a:p>
        </p:txBody>
      </p:sp>
      <p:sp>
        <p:nvSpPr>
          <p:cNvPr id="6" name="Footer Placeholder 5"/>
          <p:cNvSpPr>
            <a:spLocks noGrp="1"/>
          </p:cNvSpPr>
          <p:nvPr>
            <p:ph type="ftr" sz="quarter" idx="11"/>
          </p:nvPr>
        </p:nvSpPr>
        <p:spPr/>
        <p:txBody>
          <a:bodyPr/>
          <a:lstStyle/>
          <a:p>
            <a:r>
              <a:rPr lang="en-US"/>
              <a:t>Add a footer</a:t>
            </a:r>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758151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D Content+Image (2-line head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7557" y="483328"/>
            <a:ext cx="11044844" cy="987017"/>
          </a:xfrm>
        </p:spPr>
        <p:txBody>
          <a:bodyPr/>
          <a:lstStyle>
            <a:lvl1pPr>
              <a:defRPr>
                <a:solidFill>
                  <a:srgbClr val="2DB035"/>
                </a:solidFill>
              </a:defRPr>
            </a:lvl1pPr>
          </a:lstStyle>
          <a:p>
            <a:r>
              <a:rPr lang="en-US" dirty="0"/>
              <a:t>Two Line</a:t>
            </a:r>
            <a:br>
              <a:rPr lang="en-US" dirty="0"/>
            </a:br>
            <a:r>
              <a:rPr lang="en-US" dirty="0"/>
              <a:t>Page title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5604180-89A3-4842-922A-40F901D63DE7}" type="slidenum">
              <a:rPr lang="en-US" smtClean="0"/>
              <a:pPr/>
              <a:t>‹#›</a:t>
            </a:fld>
            <a:endParaRPr lang="en-US" dirty="0"/>
          </a:p>
        </p:txBody>
      </p:sp>
      <p:sp>
        <p:nvSpPr>
          <p:cNvPr id="6" name="Slide Number Placeholder 5"/>
          <p:cNvSpPr txBox="1">
            <a:spLocks/>
          </p:cNvSpPr>
          <p:nvPr userDrawn="1"/>
        </p:nvSpPr>
        <p:spPr>
          <a:xfrm>
            <a:off x="101600" y="6400801"/>
            <a:ext cx="81280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lumMod val="8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5604180-89A3-4842-922A-40F901D63DE7}" type="slidenum">
              <a:rPr lang="en-US" sz="1000" smtClean="0"/>
              <a:pPr/>
              <a:t>‹#›</a:t>
            </a:fld>
            <a:endParaRPr lang="en-US" sz="1000" dirty="0"/>
          </a:p>
        </p:txBody>
      </p:sp>
      <p:sp>
        <p:nvSpPr>
          <p:cNvPr id="10" name="Content Placeholder 9"/>
          <p:cNvSpPr>
            <a:spLocks noGrp="1"/>
          </p:cNvSpPr>
          <p:nvPr>
            <p:ph sz="quarter" idx="13" hasCustomPrompt="1"/>
          </p:nvPr>
        </p:nvSpPr>
        <p:spPr>
          <a:xfrm>
            <a:off x="537556" y="1857497"/>
            <a:ext cx="5353128" cy="4144638"/>
          </a:xfrm>
        </p:spPr>
        <p:txBody>
          <a:bodyPr>
            <a:normAutofit/>
          </a:bodyPr>
          <a:lstStyle>
            <a:lvl1pPr marL="228600" indent="-228600">
              <a:spcBef>
                <a:spcPts val="1800"/>
              </a:spcBef>
              <a:buFont typeface="Calibri" panose="020F0502020204030204" pitchFamily="34" charset="0"/>
              <a:buChar char="•"/>
              <a:defRPr sz="2400"/>
            </a:lvl1pPr>
            <a:lvl2pPr marL="685800" indent="-228600">
              <a:spcBef>
                <a:spcPts val="0"/>
              </a:spcBef>
              <a:buFont typeface="Calibri" panose="020F0502020204030204" pitchFamily="34" charset="0"/>
              <a:buChar char="−"/>
              <a:defRPr sz="2200">
                <a:solidFill>
                  <a:schemeClr val="tx1">
                    <a:lumMod val="50000"/>
                    <a:lumOff val="50000"/>
                  </a:schemeClr>
                </a:solidFill>
              </a:defRPr>
            </a:lvl2pPr>
            <a:lvl3pPr marL="1143000" indent="-228600">
              <a:buFont typeface="Calibri" panose="020F0502020204030204" pitchFamily="34" charset="0"/>
              <a:buChar char="◦"/>
              <a:defRPr sz="2200"/>
            </a:lvl3pPr>
            <a:lvl4pPr marL="1600200" indent="-228600">
              <a:buFont typeface="Calibri" panose="020F0502020204030204" pitchFamily="34" charset="0"/>
              <a:buChar char="▪"/>
              <a:defRPr sz="2200"/>
            </a:lvl4pPr>
            <a:lvl5pPr marL="2057400" indent="-228600">
              <a:buFont typeface="Calibri" panose="020F0502020204030204" pitchFamily="34" charset="0"/>
              <a:buChar char="▫"/>
              <a:defRPr sz="2200"/>
            </a:lvl5pPr>
            <a:lvl7pPr marL="2514600" indent="-228600">
              <a:buFont typeface="Calibri" panose="020F0502020204030204" pitchFamily="34" charset="0"/>
              <a:buChar char="-"/>
              <a:defRPr sz="2200"/>
            </a:lvl7pPr>
          </a:lstStyle>
          <a:p>
            <a:pPr lvl="0"/>
            <a:r>
              <a:rPr lang="en-US" dirty="0"/>
              <a:t>Bullet</a:t>
            </a:r>
          </a:p>
          <a:p>
            <a:pPr lvl="1"/>
            <a:r>
              <a:rPr lang="en-US" dirty="0"/>
              <a:t>Bullet</a:t>
            </a:r>
          </a:p>
          <a:p>
            <a:pPr lvl="2"/>
            <a:r>
              <a:rPr lang="en-US" dirty="0"/>
              <a:t>Bullet</a:t>
            </a:r>
          </a:p>
          <a:p>
            <a:pPr lvl="3"/>
            <a:r>
              <a:rPr lang="en-US" dirty="0"/>
              <a:t>Bullet</a:t>
            </a:r>
          </a:p>
          <a:p>
            <a:pPr lvl="4"/>
            <a:r>
              <a:rPr lang="en-US" dirty="0"/>
              <a:t>Bullet</a:t>
            </a:r>
          </a:p>
          <a:p>
            <a:pPr lvl="6"/>
            <a:r>
              <a:rPr lang="en-US" dirty="0"/>
              <a:t>Bullet</a:t>
            </a:r>
          </a:p>
        </p:txBody>
      </p:sp>
      <p:sp>
        <p:nvSpPr>
          <p:cNvPr id="12" name="Rectangle 11"/>
          <p:cNvSpPr/>
          <p:nvPr userDrawn="1"/>
        </p:nvSpPr>
        <p:spPr>
          <a:xfrm>
            <a:off x="0" y="6766560"/>
            <a:ext cx="12192000" cy="91440"/>
          </a:xfrm>
          <a:prstGeom prst="rect">
            <a:avLst/>
          </a:prstGeom>
          <a:solidFill>
            <a:srgbClr val="2DB0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Picture Placeholder 8"/>
          <p:cNvSpPr>
            <a:spLocks noGrp="1"/>
          </p:cNvSpPr>
          <p:nvPr>
            <p:ph type="pic" sz="quarter" idx="14"/>
          </p:nvPr>
        </p:nvSpPr>
        <p:spPr>
          <a:xfrm>
            <a:off x="6229272" y="1857497"/>
            <a:ext cx="5353128" cy="4144638"/>
          </a:xfrm>
        </p:spPr>
        <p:txBody>
          <a:bodyPr/>
          <a:lstStyle/>
          <a:p>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02186" y="6230283"/>
            <a:ext cx="1219199" cy="386333"/>
          </a:xfrm>
          <a:prstGeom prst="rect">
            <a:avLst/>
          </a:prstGeom>
        </p:spPr>
      </p:pic>
    </p:spTree>
    <p:extLst>
      <p:ext uri="{BB962C8B-B14F-4D97-AF65-F5344CB8AC3E}">
        <p14:creationId xmlns:p14="http://schemas.microsoft.com/office/powerpoint/2010/main" val="30870362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D Close 1">
    <p:bg>
      <p:bgPr>
        <a:solidFill>
          <a:srgbClr val="2DB035"/>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307167" y="2276851"/>
            <a:ext cx="7577667" cy="1459405"/>
          </a:xfrm>
        </p:spPr>
        <p:txBody>
          <a:bodyPr>
            <a:normAutofit/>
          </a:bodyPr>
          <a:lstStyle>
            <a:lvl1pPr algn="ctr">
              <a:defRPr sz="8000">
                <a:solidFill>
                  <a:schemeClr val="bg1"/>
                </a:solidFill>
              </a:defRPr>
            </a:lvl1pPr>
            <a:lvl5pPr>
              <a:defRPr/>
            </a:lvl5pPr>
          </a:lstStyle>
          <a:p>
            <a:pPr lvl="0"/>
            <a:r>
              <a:rPr lang="en-US" dirty="0"/>
              <a:t>Thank you</a:t>
            </a:r>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1" b="4242"/>
          <a:stretch/>
        </p:blipFill>
        <p:spPr>
          <a:xfrm>
            <a:off x="4724400" y="4619555"/>
            <a:ext cx="2743200" cy="546714"/>
          </a:xfrm>
          <a:prstGeom prst="rect">
            <a:avLst/>
          </a:prstGeom>
        </p:spPr>
      </p:pic>
    </p:spTree>
    <p:extLst>
      <p:ext uri="{BB962C8B-B14F-4D97-AF65-F5344CB8AC3E}">
        <p14:creationId xmlns:p14="http://schemas.microsoft.com/office/powerpoint/2010/main" val="40546229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28053" y="1052215"/>
            <a:ext cx="8568316" cy="2238375"/>
          </a:xfrm>
        </p:spPr>
        <p:txBody>
          <a:bodyPr anchor="b"/>
          <a:lstStyle>
            <a:lvl1pPr algn="ctr">
              <a:defRPr sz="5622"/>
            </a:lvl1pPr>
          </a:lstStyle>
          <a:p>
            <a:r>
              <a:t>Title</a:t>
            </a:r>
          </a:p>
        </p:txBody>
      </p:sp>
      <p:sp>
        <p:nvSpPr>
          <p:cNvPr id="3" name="Subtitle 2"/>
          <p:cNvSpPr>
            <a:spLocks noGrp="1"/>
          </p:cNvSpPr>
          <p:nvPr>
            <p:ph type="subTitle" idx="1"/>
          </p:nvPr>
        </p:nvSpPr>
        <p:spPr>
          <a:xfrm>
            <a:off x="1428053" y="3376911"/>
            <a:ext cx="8568316" cy="1552277"/>
          </a:xfrm>
        </p:spPr>
        <p:txBody>
          <a:bodyPr/>
          <a:lstStyle>
            <a:lvl1pPr marL="0" indent="0" algn="ctr">
              <a:buNone/>
              <a:defRPr sz="2249"/>
            </a:lvl1pPr>
            <a:lvl2pPr marL="428396" indent="0" algn="ctr">
              <a:buNone/>
              <a:defRPr sz="1874"/>
            </a:lvl2pPr>
            <a:lvl3pPr marL="856793" indent="0" algn="ctr">
              <a:buNone/>
              <a:defRPr sz="1687"/>
            </a:lvl3pPr>
            <a:lvl4pPr marL="1285189" indent="0" algn="ctr">
              <a:buNone/>
              <a:defRPr sz="1499"/>
            </a:lvl4pPr>
            <a:lvl5pPr marL="1713586" indent="0" algn="ctr">
              <a:buNone/>
              <a:defRPr sz="1499"/>
            </a:lvl5pPr>
            <a:lvl6pPr marL="2141982" indent="0" algn="ctr">
              <a:buNone/>
              <a:defRPr sz="1499"/>
            </a:lvl6pPr>
            <a:lvl7pPr marL="2570378" indent="0" algn="ctr">
              <a:buNone/>
              <a:defRPr sz="1499"/>
            </a:lvl7pPr>
            <a:lvl8pPr marL="2998775" indent="0" algn="ctr">
              <a:buNone/>
              <a:defRPr sz="1499"/>
            </a:lvl8pPr>
            <a:lvl9pPr marL="3427171" indent="0" algn="ctr">
              <a:buNone/>
              <a:defRPr sz="1499"/>
            </a:lvl9pPr>
          </a:lstStyle>
          <a:p>
            <a:r>
              <a:t>Subtitle</a:t>
            </a:r>
          </a:p>
        </p:txBody>
      </p:sp>
      <p:sp>
        <p:nvSpPr>
          <p:cNvPr id="4" name="Date placeholder 3"/>
          <p:cNvSpPr>
            <a:spLocks noGrp="1"/>
          </p:cNvSpPr>
          <p:nvPr>
            <p:ph type="dt" sz="half" idx="10"/>
          </p:nvPr>
        </p:nvSpPr>
        <p:spPr/>
        <p:txBody>
          <a:bodyPr/>
          <a:lstStyle/>
          <a:p>
            <a:fld id="{1A2F0B57-8E6A-4005-9EDD-D258F6CC94AB}" type="datetimeFigureOut">
              <a:rPr lang="en-US" smtClean="0"/>
              <a:t>10/21/25</a:t>
            </a:fld>
            <a:endParaRPr/>
          </a:p>
        </p:txBody>
      </p:sp>
      <p:sp>
        <p:nvSpPr>
          <p:cNvPr id="5" name="Bottom colontitle 4"/>
          <p:cNvSpPr>
            <a:spLocks noGrp="1"/>
          </p:cNvSpPr>
          <p:nvPr>
            <p:ph type="ftr" sz="quarter" idx="11"/>
          </p:nvPr>
        </p:nvSpPr>
        <p:spPr/>
        <p:txBody>
          <a:bodyPr/>
          <a:lstStyle/>
          <a:p>
            <a:endParaRPr/>
          </a:p>
        </p:txBody>
      </p:sp>
      <p:sp>
        <p:nvSpPr>
          <p:cNvPr id="6" name="Slide number 5"/>
          <p:cNvSpPr>
            <a:spLocks noGrp="1"/>
          </p:cNvSpPr>
          <p:nvPr>
            <p:ph type="sldNum" sz="quarter" idx="12"/>
          </p:nvPr>
        </p:nvSpPr>
        <p:spPr/>
        <p:txBody>
          <a:bodyPr/>
          <a:lstStyle/>
          <a:p>
            <a:fld id="{6CB18C70-803E-428A-BAB3-289BE172EF8D}" type="slidenum">
              <a:rPr smtClean="0"/>
              <a:t>‹#›</a:t>
            </a:fld>
            <a:endParaRPr/>
          </a:p>
        </p:txBody>
      </p:sp>
    </p:spTree>
    <p:extLst>
      <p:ext uri="{BB962C8B-B14F-4D97-AF65-F5344CB8AC3E}">
        <p14:creationId xmlns:p14="http://schemas.microsoft.com/office/powerpoint/2010/main" val="21685978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532436-246E-C341-8F9A-0B4F34C07184}" type="datetimeFigureOut">
              <a:rPr lang="en-US" smtClean="0"/>
              <a:pPr/>
              <a:t>10/21/25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8973596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6838" y="4131469"/>
            <a:ext cx="7283069" cy="1276945"/>
          </a:xfrm>
        </p:spPr>
        <p:txBody>
          <a:bodyPr anchor="t"/>
          <a:lstStyle>
            <a:lvl1pPr algn="l">
              <a:defRPr sz="3748" b="1" cap="all"/>
            </a:lvl1pPr>
          </a:lstStyle>
          <a:p>
            <a:r>
              <a:rPr lang="en-US"/>
              <a:t>Click to edit Master title style</a:t>
            </a:r>
          </a:p>
        </p:txBody>
      </p:sp>
      <p:sp>
        <p:nvSpPr>
          <p:cNvPr id="3" name="Text Placeholder 2"/>
          <p:cNvSpPr>
            <a:spLocks noGrp="1"/>
          </p:cNvSpPr>
          <p:nvPr>
            <p:ph type="body" idx="1"/>
          </p:nvPr>
        </p:nvSpPr>
        <p:spPr>
          <a:xfrm>
            <a:off x="676838" y="2725044"/>
            <a:ext cx="7283069" cy="1406425"/>
          </a:xfrm>
        </p:spPr>
        <p:txBody>
          <a:bodyPr anchor="b"/>
          <a:lstStyle>
            <a:lvl1pPr marL="0" indent="0">
              <a:buNone/>
              <a:defRPr sz="1874">
                <a:solidFill>
                  <a:schemeClr val="tx1">
                    <a:tint val="75000"/>
                  </a:schemeClr>
                </a:solidFill>
              </a:defRPr>
            </a:lvl1pPr>
            <a:lvl2pPr marL="428396" indent="0">
              <a:buNone/>
              <a:defRPr sz="1687">
                <a:solidFill>
                  <a:schemeClr val="tx1">
                    <a:tint val="75000"/>
                  </a:schemeClr>
                </a:solidFill>
              </a:defRPr>
            </a:lvl2pPr>
            <a:lvl3pPr marL="856793" indent="0">
              <a:buNone/>
              <a:defRPr sz="1499">
                <a:solidFill>
                  <a:schemeClr val="tx1">
                    <a:tint val="75000"/>
                  </a:schemeClr>
                </a:solidFill>
              </a:defRPr>
            </a:lvl3pPr>
            <a:lvl4pPr marL="1285189" indent="0">
              <a:buNone/>
              <a:defRPr sz="1312">
                <a:solidFill>
                  <a:schemeClr val="tx1">
                    <a:tint val="75000"/>
                  </a:schemeClr>
                </a:solidFill>
              </a:defRPr>
            </a:lvl4pPr>
            <a:lvl5pPr marL="1713586" indent="0">
              <a:buNone/>
              <a:defRPr sz="1312">
                <a:solidFill>
                  <a:schemeClr val="tx1">
                    <a:tint val="75000"/>
                  </a:schemeClr>
                </a:solidFill>
              </a:defRPr>
            </a:lvl5pPr>
            <a:lvl6pPr marL="2141982" indent="0">
              <a:buNone/>
              <a:defRPr sz="1312">
                <a:solidFill>
                  <a:schemeClr val="tx1">
                    <a:tint val="75000"/>
                  </a:schemeClr>
                </a:solidFill>
              </a:defRPr>
            </a:lvl6pPr>
            <a:lvl7pPr marL="2570378" indent="0">
              <a:buNone/>
              <a:defRPr sz="1312">
                <a:solidFill>
                  <a:schemeClr val="tx1">
                    <a:tint val="75000"/>
                  </a:schemeClr>
                </a:solidFill>
              </a:defRPr>
            </a:lvl7pPr>
            <a:lvl8pPr marL="2998775" indent="0">
              <a:buNone/>
              <a:defRPr sz="1312">
                <a:solidFill>
                  <a:schemeClr val="tx1">
                    <a:tint val="75000"/>
                  </a:schemeClr>
                </a:solidFill>
              </a:defRPr>
            </a:lvl8pPr>
            <a:lvl9pPr marL="3427171" indent="0">
              <a:buNone/>
              <a:defRPr sz="1312">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532436-246E-C341-8F9A-0B4F34C07184}" type="datetimeFigureOut">
              <a:rPr lang="en-US" smtClean="0"/>
              <a:pPr/>
              <a:t>10/21/25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13788253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28416" y="1500188"/>
            <a:ext cx="3784340" cy="4243090"/>
          </a:xfrm>
        </p:spPr>
        <p:txBody>
          <a:bodyPr/>
          <a:lstStyle>
            <a:lvl1pPr>
              <a:defRPr sz="2624"/>
            </a:lvl1pPr>
            <a:lvl2pPr>
              <a:defRPr sz="2249"/>
            </a:lvl2pPr>
            <a:lvl3pPr>
              <a:defRPr sz="1874"/>
            </a:lvl3pPr>
            <a:lvl4pPr>
              <a:defRPr sz="1687"/>
            </a:lvl4pPr>
            <a:lvl5pPr>
              <a:defRPr sz="1687"/>
            </a:lvl5pPr>
            <a:lvl6pPr>
              <a:defRPr sz="1687"/>
            </a:lvl6pPr>
            <a:lvl7pPr>
              <a:defRPr sz="1687"/>
            </a:lvl7pPr>
            <a:lvl8pPr>
              <a:defRPr sz="1687"/>
            </a:lvl8pPr>
            <a:lvl9pPr>
              <a:defRPr sz="168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355561" y="1500188"/>
            <a:ext cx="3784340" cy="4243090"/>
          </a:xfrm>
        </p:spPr>
        <p:txBody>
          <a:bodyPr/>
          <a:lstStyle>
            <a:lvl1pPr>
              <a:defRPr sz="2624"/>
            </a:lvl1pPr>
            <a:lvl2pPr>
              <a:defRPr sz="2249"/>
            </a:lvl2pPr>
            <a:lvl3pPr>
              <a:defRPr sz="1874"/>
            </a:lvl3pPr>
            <a:lvl4pPr>
              <a:defRPr sz="1687"/>
            </a:lvl4pPr>
            <a:lvl5pPr>
              <a:defRPr sz="1687"/>
            </a:lvl5pPr>
            <a:lvl6pPr>
              <a:defRPr sz="1687"/>
            </a:lvl6pPr>
            <a:lvl7pPr>
              <a:defRPr sz="1687"/>
            </a:lvl7pPr>
            <a:lvl8pPr>
              <a:defRPr sz="1687"/>
            </a:lvl8pPr>
            <a:lvl9pPr>
              <a:defRPr sz="168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0532436-246E-C341-8F9A-0B4F34C07184}" type="datetimeFigureOut">
              <a:rPr lang="en-US" smtClean="0"/>
              <a:pPr/>
              <a:t>10/21/25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17185973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28416" y="1439168"/>
            <a:ext cx="3785828" cy="599777"/>
          </a:xfrm>
        </p:spPr>
        <p:txBody>
          <a:bodyPr anchor="b"/>
          <a:lstStyle>
            <a:lvl1pPr marL="0" indent="0">
              <a:buNone/>
              <a:defRPr sz="2249" b="1"/>
            </a:lvl1pPr>
            <a:lvl2pPr marL="428396" indent="0">
              <a:buNone/>
              <a:defRPr sz="1874" b="1"/>
            </a:lvl2pPr>
            <a:lvl3pPr marL="856793" indent="0">
              <a:buNone/>
              <a:defRPr sz="1687" b="1"/>
            </a:lvl3pPr>
            <a:lvl4pPr marL="1285189" indent="0">
              <a:buNone/>
              <a:defRPr sz="1499" b="1"/>
            </a:lvl4pPr>
            <a:lvl5pPr marL="1713586" indent="0">
              <a:buNone/>
              <a:defRPr sz="1499" b="1"/>
            </a:lvl5pPr>
            <a:lvl6pPr marL="2141982" indent="0">
              <a:buNone/>
              <a:defRPr sz="1499" b="1"/>
            </a:lvl6pPr>
            <a:lvl7pPr marL="2570378" indent="0">
              <a:buNone/>
              <a:defRPr sz="1499" b="1"/>
            </a:lvl7pPr>
            <a:lvl8pPr marL="2998775" indent="0">
              <a:buNone/>
              <a:defRPr sz="1499" b="1"/>
            </a:lvl8pPr>
            <a:lvl9pPr marL="3427171" indent="0">
              <a:buNone/>
              <a:defRPr sz="1499" b="1"/>
            </a:lvl9pPr>
          </a:lstStyle>
          <a:p>
            <a:pPr lvl="0"/>
            <a:r>
              <a:rPr lang="en-US"/>
              <a:t>Click to edit Master text styles</a:t>
            </a:r>
          </a:p>
        </p:txBody>
      </p:sp>
      <p:sp>
        <p:nvSpPr>
          <p:cNvPr id="4" name="Content Placeholder 3"/>
          <p:cNvSpPr>
            <a:spLocks noGrp="1"/>
          </p:cNvSpPr>
          <p:nvPr>
            <p:ph sz="half" idx="2"/>
          </p:nvPr>
        </p:nvSpPr>
        <p:spPr>
          <a:xfrm>
            <a:off x="428416" y="2038945"/>
            <a:ext cx="3785828" cy="3704333"/>
          </a:xfrm>
        </p:spPr>
        <p:txBody>
          <a:bodyPr/>
          <a:lstStyle>
            <a:lvl1pPr>
              <a:defRPr sz="2249"/>
            </a:lvl1pPr>
            <a:lvl2pPr>
              <a:defRPr sz="1874"/>
            </a:lvl2pPr>
            <a:lvl3pPr>
              <a:defRPr sz="1687"/>
            </a:lvl3pPr>
            <a:lvl4pPr>
              <a:defRPr sz="1499"/>
            </a:lvl4pPr>
            <a:lvl5pPr>
              <a:defRPr sz="1499"/>
            </a:lvl5pPr>
            <a:lvl6pPr>
              <a:defRPr sz="1499"/>
            </a:lvl6pPr>
            <a:lvl7pPr>
              <a:defRPr sz="1499"/>
            </a:lvl7pPr>
            <a:lvl8pPr>
              <a:defRPr sz="1499"/>
            </a:lvl8pPr>
            <a:lvl9pPr>
              <a:defRPr sz="14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352586" y="1439168"/>
            <a:ext cx="3787315" cy="599777"/>
          </a:xfrm>
        </p:spPr>
        <p:txBody>
          <a:bodyPr anchor="b"/>
          <a:lstStyle>
            <a:lvl1pPr marL="0" indent="0">
              <a:buNone/>
              <a:defRPr sz="2249" b="1"/>
            </a:lvl1pPr>
            <a:lvl2pPr marL="428396" indent="0">
              <a:buNone/>
              <a:defRPr sz="1874" b="1"/>
            </a:lvl2pPr>
            <a:lvl3pPr marL="856793" indent="0">
              <a:buNone/>
              <a:defRPr sz="1687" b="1"/>
            </a:lvl3pPr>
            <a:lvl4pPr marL="1285189" indent="0">
              <a:buNone/>
              <a:defRPr sz="1499" b="1"/>
            </a:lvl4pPr>
            <a:lvl5pPr marL="1713586" indent="0">
              <a:buNone/>
              <a:defRPr sz="1499" b="1"/>
            </a:lvl5pPr>
            <a:lvl6pPr marL="2141982" indent="0">
              <a:buNone/>
              <a:defRPr sz="1499" b="1"/>
            </a:lvl6pPr>
            <a:lvl7pPr marL="2570378" indent="0">
              <a:buNone/>
              <a:defRPr sz="1499" b="1"/>
            </a:lvl7pPr>
            <a:lvl8pPr marL="2998775" indent="0">
              <a:buNone/>
              <a:defRPr sz="1499" b="1"/>
            </a:lvl8pPr>
            <a:lvl9pPr marL="3427171" indent="0">
              <a:buNone/>
              <a:defRPr sz="1499" b="1"/>
            </a:lvl9pPr>
          </a:lstStyle>
          <a:p>
            <a:pPr lvl="0"/>
            <a:r>
              <a:rPr lang="en-US"/>
              <a:t>Click to edit Master text styles</a:t>
            </a:r>
          </a:p>
        </p:txBody>
      </p:sp>
      <p:sp>
        <p:nvSpPr>
          <p:cNvPr id="6" name="Content Placeholder 5"/>
          <p:cNvSpPr>
            <a:spLocks noGrp="1"/>
          </p:cNvSpPr>
          <p:nvPr>
            <p:ph sz="quarter" idx="4"/>
          </p:nvPr>
        </p:nvSpPr>
        <p:spPr>
          <a:xfrm>
            <a:off x="4352586" y="2038945"/>
            <a:ext cx="3787315" cy="3704333"/>
          </a:xfrm>
        </p:spPr>
        <p:txBody>
          <a:bodyPr/>
          <a:lstStyle>
            <a:lvl1pPr>
              <a:defRPr sz="2249"/>
            </a:lvl1pPr>
            <a:lvl2pPr>
              <a:defRPr sz="1874"/>
            </a:lvl2pPr>
            <a:lvl3pPr>
              <a:defRPr sz="1687"/>
            </a:lvl3pPr>
            <a:lvl4pPr>
              <a:defRPr sz="1499"/>
            </a:lvl4pPr>
            <a:lvl5pPr>
              <a:defRPr sz="1499"/>
            </a:lvl5pPr>
            <a:lvl6pPr>
              <a:defRPr sz="1499"/>
            </a:lvl6pPr>
            <a:lvl7pPr>
              <a:defRPr sz="1499"/>
            </a:lvl7pPr>
            <a:lvl8pPr>
              <a:defRPr sz="1499"/>
            </a:lvl8pPr>
            <a:lvl9pPr>
              <a:defRPr sz="14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0532436-246E-C341-8F9A-0B4F34C07184}" type="datetimeFigureOut">
              <a:rPr lang="en-US" smtClean="0"/>
              <a:pPr/>
              <a:t>10/21/25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13941165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0532436-246E-C341-8F9A-0B4F34C07184}" type="datetimeFigureOut">
              <a:rPr lang="en-US" smtClean="0"/>
              <a:pPr/>
              <a:t>10/21/25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24305870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532436-246E-C341-8F9A-0B4F34C07184}" type="datetimeFigureOut">
              <a:rPr lang="en-US" smtClean="0"/>
              <a:pPr/>
              <a:t>10/21/25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35367651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8416" y="255984"/>
            <a:ext cx="2818917" cy="1089422"/>
          </a:xfrm>
        </p:spPr>
        <p:txBody>
          <a:bodyPr anchor="b"/>
          <a:lstStyle>
            <a:lvl1pPr algn="l">
              <a:defRPr sz="1874" b="1"/>
            </a:lvl1pPr>
          </a:lstStyle>
          <a:p>
            <a:r>
              <a:rPr lang="en-US"/>
              <a:t>Click to edit Master title style</a:t>
            </a:r>
          </a:p>
        </p:txBody>
      </p:sp>
      <p:sp>
        <p:nvSpPr>
          <p:cNvPr id="3" name="Content Placeholder 2"/>
          <p:cNvSpPr>
            <a:spLocks noGrp="1"/>
          </p:cNvSpPr>
          <p:nvPr>
            <p:ph idx="1"/>
          </p:nvPr>
        </p:nvSpPr>
        <p:spPr>
          <a:xfrm>
            <a:off x="3349974" y="255985"/>
            <a:ext cx="4789927" cy="5487293"/>
          </a:xfrm>
        </p:spPr>
        <p:txBody>
          <a:bodyPr/>
          <a:lstStyle>
            <a:lvl1pPr>
              <a:defRPr sz="2998"/>
            </a:lvl1pPr>
            <a:lvl2pPr>
              <a:defRPr sz="2624"/>
            </a:lvl2pPr>
            <a:lvl3pPr>
              <a:defRPr sz="2249"/>
            </a:lvl3pPr>
            <a:lvl4pPr>
              <a:defRPr sz="1874"/>
            </a:lvl4pPr>
            <a:lvl5pPr>
              <a:defRPr sz="1874"/>
            </a:lvl5pPr>
            <a:lvl6pPr>
              <a:defRPr sz="1874"/>
            </a:lvl6pPr>
            <a:lvl7pPr>
              <a:defRPr sz="1874"/>
            </a:lvl7pPr>
            <a:lvl8pPr>
              <a:defRPr sz="1874"/>
            </a:lvl8pPr>
            <a:lvl9pPr>
              <a:defRPr sz="187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28416" y="1345406"/>
            <a:ext cx="2818917" cy="4397872"/>
          </a:xfrm>
        </p:spPr>
        <p:txBody>
          <a:bodyPr/>
          <a:lstStyle>
            <a:lvl1pPr marL="0" indent="0">
              <a:buNone/>
              <a:defRPr sz="1312"/>
            </a:lvl1pPr>
            <a:lvl2pPr marL="428396" indent="0">
              <a:buNone/>
              <a:defRPr sz="1124"/>
            </a:lvl2pPr>
            <a:lvl3pPr marL="856793" indent="0">
              <a:buNone/>
              <a:defRPr sz="937"/>
            </a:lvl3pPr>
            <a:lvl4pPr marL="1285189" indent="0">
              <a:buNone/>
              <a:defRPr sz="843"/>
            </a:lvl4pPr>
            <a:lvl5pPr marL="1713586" indent="0">
              <a:buNone/>
              <a:defRPr sz="843"/>
            </a:lvl5pPr>
            <a:lvl6pPr marL="2141982" indent="0">
              <a:buNone/>
              <a:defRPr sz="843"/>
            </a:lvl6pPr>
            <a:lvl7pPr marL="2570378" indent="0">
              <a:buNone/>
              <a:defRPr sz="843"/>
            </a:lvl7pPr>
            <a:lvl8pPr marL="2998775" indent="0">
              <a:buNone/>
              <a:defRPr sz="843"/>
            </a:lvl8pPr>
            <a:lvl9pPr marL="3427171" indent="0">
              <a:buNone/>
              <a:defRPr sz="843"/>
            </a:lvl9pPr>
          </a:lstStyle>
          <a:p>
            <a:pPr lvl="0"/>
            <a:r>
              <a:rPr lang="en-US"/>
              <a:t>Click to edit Master text styles</a:t>
            </a:r>
          </a:p>
        </p:txBody>
      </p:sp>
      <p:sp>
        <p:nvSpPr>
          <p:cNvPr id="5" name="Date Placeholder 4"/>
          <p:cNvSpPr>
            <a:spLocks noGrp="1"/>
          </p:cNvSpPr>
          <p:nvPr>
            <p:ph type="dt" sz="half" idx="10"/>
          </p:nvPr>
        </p:nvSpPr>
        <p:spPr/>
        <p:txBody>
          <a:bodyPr/>
          <a:lstStyle/>
          <a:p>
            <a:fld id="{20532436-246E-C341-8F9A-0B4F34C07184}" type="datetimeFigureOut">
              <a:rPr lang="en-US" smtClean="0"/>
              <a:pPr/>
              <a:t>10/21/25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3747555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79A3335-6331-4872-A8B7-ECD55539F4D0}" type="datetimeFigureOut">
              <a:rPr lang="en-US" smtClean="0"/>
              <a:t>10/21/25</a:t>
            </a:fld>
            <a:endParaRPr lang="en-US"/>
          </a:p>
        </p:txBody>
      </p:sp>
      <p:sp>
        <p:nvSpPr>
          <p:cNvPr id="8" name="Footer Placeholder 7"/>
          <p:cNvSpPr>
            <a:spLocks noGrp="1"/>
          </p:cNvSpPr>
          <p:nvPr>
            <p:ph type="ftr" sz="quarter" idx="11"/>
          </p:nvPr>
        </p:nvSpPr>
        <p:spPr/>
        <p:txBody>
          <a:bodyPr/>
          <a:lstStyle/>
          <a:p>
            <a:r>
              <a:rPr lang="en-US"/>
              <a:t>Add a footer</a:t>
            </a:r>
          </a:p>
        </p:txBody>
      </p:sp>
      <p:sp>
        <p:nvSpPr>
          <p:cNvPr id="9" name="Slide Number Placeholder 8"/>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3959708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450" y="4500562"/>
            <a:ext cx="5140990" cy="531317"/>
          </a:xfrm>
        </p:spPr>
        <p:txBody>
          <a:bodyPr anchor="b"/>
          <a:lstStyle>
            <a:lvl1pPr algn="l">
              <a:defRPr sz="1874" b="1"/>
            </a:lvl1pPr>
          </a:lstStyle>
          <a:p>
            <a:r>
              <a:rPr lang="en-US"/>
              <a:t>Click to edit Master title style</a:t>
            </a:r>
          </a:p>
        </p:txBody>
      </p:sp>
      <p:sp>
        <p:nvSpPr>
          <p:cNvPr id="3" name="Picture Placeholder 2"/>
          <p:cNvSpPr>
            <a:spLocks noGrp="1"/>
          </p:cNvSpPr>
          <p:nvPr>
            <p:ph type="pic" idx="1"/>
          </p:nvPr>
        </p:nvSpPr>
        <p:spPr>
          <a:xfrm>
            <a:off x="1679450" y="574477"/>
            <a:ext cx="5140990" cy="3857625"/>
          </a:xfrm>
        </p:spPr>
        <p:txBody>
          <a:bodyPr/>
          <a:lstStyle>
            <a:lvl1pPr marL="0" indent="0">
              <a:buNone/>
              <a:defRPr sz="2998"/>
            </a:lvl1pPr>
            <a:lvl2pPr marL="428396" indent="0">
              <a:buNone/>
              <a:defRPr sz="2624"/>
            </a:lvl2pPr>
            <a:lvl3pPr marL="856793" indent="0">
              <a:buNone/>
              <a:defRPr sz="2249"/>
            </a:lvl3pPr>
            <a:lvl4pPr marL="1285189" indent="0">
              <a:buNone/>
              <a:defRPr sz="1874"/>
            </a:lvl4pPr>
            <a:lvl5pPr marL="1713586" indent="0">
              <a:buNone/>
              <a:defRPr sz="1874"/>
            </a:lvl5pPr>
            <a:lvl6pPr marL="2141982" indent="0">
              <a:buNone/>
              <a:defRPr sz="1874"/>
            </a:lvl6pPr>
            <a:lvl7pPr marL="2570378" indent="0">
              <a:buNone/>
              <a:defRPr sz="1874"/>
            </a:lvl7pPr>
            <a:lvl8pPr marL="2998775" indent="0">
              <a:buNone/>
              <a:defRPr sz="1874"/>
            </a:lvl8pPr>
            <a:lvl9pPr marL="3427171" indent="0">
              <a:buNone/>
              <a:defRPr sz="1874"/>
            </a:lvl9pPr>
          </a:lstStyle>
          <a:p>
            <a:endParaRPr lang="en-US"/>
          </a:p>
        </p:txBody>
      </p:sp>
      <p:sp>
        <p:nvSpPr>
          <p:cNvPr id="4" name="Text Placeholder 3"/>
          <p:cNvSpPr>
            <a:spLocks noGrp="1"/>
          </p:cNvSpPr>
          <p:nvPr>
            <p:ph type="body" sz="half" idx="2"/>
          </p:nvPr>
        </p:nvSpPr>
        <p:spPr>
          <a:xfrm>
            <a:off x="1679450" y="5031879"/>
            <a:ext cx="5140990" cy="754558"/>
          </a:xfrm>
        </p:spPr>
        <p:txBody>
          <a:bodyPr/>
          <a:lstStyle>
            <a:lvl1pPr marL="0" indent="0">
              <a:buNone/>
              <a:defRPr sz="1312"/>
            </a:lvl1pPr>
            <a:lvl2pPr marL="428396" indent="0">
              <a:buNone/>
              <a:defRPr sz="1124"/>
            </a:lvl2pPr>
            <a:lvl3pPr marL="856793" indent="0">
              <a:buNone/>
              <a:defRPr sz="937"/>
            </a:lvl3pPr>
            <a:lvl4pPr marL="1285189" indent="0">
              <a:buNone/>
              <a:defRPr sz="843"/>
            </a:lvl4pPr>
            <a:lvl5pPr marL="1713586" indent="0">
              <a:buNone/>
              <a:defRPr sz="843"/>
            </a:lvl5pPr>
            <a:lvl6pPr marL="2141982" indent="0">
              <a:buNone/>
              <a:defRPr sz="843"/>
            </a:lvl6pPr>
            <a:lvl7pPr marL="2570378" indent="0">
              <a:buNone/>
              <a:defRPr sz="843"/>
            </a:lvl7pPr>
            <a:lvl8pPr marL="2998775" indent="0">
              <a:buNone/>
              <a:defRPr sz="843"/>
            </a:lvl8pPr>
            <a:lvl9pPr marL="3427171" indent="0">
              <a:buNone/>
              <a:defRPr sz="843"/>
            </a:lvl9pPr>
          </a:lstStyle>
          <a:p>
            <a:pPr lvl="0"/>
            <a:r>
              <a:rPr lang="en-US"/>
              <a:t>Click to edit Master text styles</a:t>
            </a:r>
          </a:p>
        </p:txBody>
      </p:sp>
      <p:sp>
        <p:nvSpPr>
          <p:cNvPr id="5" name="Date Placeholder 4"/>
          <p:cNvSpPr>
            <a:spLocks noGrp="1"/>
          </p:cNvSpPr>
          <p:nvPr>
            <p:ph type="dt" sz="half" idx="10"/>
          </p:nvPr>
        </p:nvSpPr>
        <p:spPr/>
        <p:txBody>
          <a:bodyPr/>
          <a:lstStyle/>
          <a:p>
            <a:fld id="{20532436-246E-C341-8F9A-0B4F34C07184}" type="datetimeFigureOut">
              <a:rPr lang="en-US" smtClean="0"/>
              <a:pPr/>
              <a:t>10/21/25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121061392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532436-246E-C341-8F9A-0B4F34C07184}" type="datetimeFigureOut">
              <a:rPr lang="en-US" smtClean="0"/>
              <a:pPr/>
              <a:t>10/21/25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32478708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12029" y="257473"/>
            <a:ext cx="1927871" cy="548580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28416" y="257473"/>
            <a:ext cx="5640808" cy="54858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532436-246E-C341-8F9A-0B4F34C07184}" type="datetimeFigureOut">
              <a:rPr lang="en-US" smtClean="0"/>
              <a:pPr/>
              <a:t>10/21/25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3781918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Text and Right Photo">
    <p:spTree>
      <p:nvGrpSpPr>
        <p:cNvPr id="1" name=""/>
        <p:cNvGrpSpPr/>
        <p:nvPr/>
      </p:nvGrpSpPr>
      <p:grpSpPr>
        <a:xfrm>
          <a:off x="0" y="0"/>
          <a:ext cx="0" cy="0"/>
          <a:chOff x="0" y="0"/>
          <a:chExt cx="0" cy="0"/>
        </a:xfrm>
      </p:grpSpPr>
      <p:sp>
        <p:nvSpPr>
          <p:cNvPr id="13" name="Picture Placeholder 10">
            <a:extLst>
              <a:ext uri="{FF2B5EF4-FFF2-40B4-BE49-F238E27FC236}">
                <a16:creationId xmlns:a16="http://schemas.microsoft.com/office/drawing/2014/main" id="{3CA85BF0-FB8C-2F88-E5EB-EE9DCDA0C768}"/>
              </a:ext>
            </a:extLst>
          </p:cNvPr>
          <p:cNvSpPr>
            <a:spLocks noGrp="1"/>
          </p:cNvSpPr>
          <p:nvPr>
            <p:ph type="pic" sz="quarter" idx="14"/>
          </p:nvPr>
        </p:nvSpPr>
        <p:spPr>
          <a:xfrm>
            <a:off x="6754760" y="0"/>
            <a:ext cx="5437239" cy="6858000"/>
          </a:xfrm>
          <a:prstGeom prst="rect">
            <a:avLst/>
          </a:prstGeom>
        </p:spPr>
        <p:txBody>
          <a:bodyPr/>
          <a:lstStyle/>
          <a:p>
            <a:endParaRPr lang="en-US"/>
          </a:p>
        </p:txBody>
      </p:sp>
      <p:sp>
        <p:nvSpPr>
          <p:cNvPr id="2" name="Title 1">
            <a:extLst>
              <a:ext uri="{FF2B5EF4-FFF2-40B4-BE49-F238E27FC236}">
                <a16:creationId xmlns:a16="http://schemas.microsoft.com/office/drawing/2014/main" id="{7D446C04-7EB4-0DE7-0422-1302E5FAF9C8}"/>
              </a:ext>
            </a:extLst>
          </p:cNvPr>
          <p:cNvSpPr>
            <a:spLocks noGrp="1"/>
          </p:cNvSpPr>
          <p:nvPr>
            <p:ph type="ctrTitle"/>
          </p:nvPr>
        </p:nvSpPr>
        <p:spPr>
          <a:xfrm>
            <a:off x="806116" y="1639721"/>
            <a:ext cx="5095374" cy="1157621"/>
          </a:xfrm>
        </p:spPr>
        <p:txBody>
          <a:bodyPr anchor="ctr">
            <a:normAutofit/>
          </a:bodyPr>
          <a:lstStyle>
            <a:lvl1pPr algn="l">
              <a:defRPr sz="3600"/>
            </a:lvl1pPr>
          </a:lstStyle>
          <a:p>
            <a:r>
              <a:rPr lang="en-US"/>
              <a:t>Click to edit Master title style</a:t>
            </a:r>
          </a:p>
        </p:txBody>
      </p:sp>
      <p:sp>
        <p:nvSpPr>
          <p:cNvPr id="8" name="Text Placeholder 7">
            <a:extLst>
              <a:ext uri="{FF2B5EF4-FFF2-40B4-BE49-F238E27FC236}">
                <a16:creationId xmlns:a16="http://schemas.microsoft.com/office/drawing/2014/main" id="{99B3861E-8689-CAA3-1604-6018BB44952D}"/>
              </a:ext>
            </a:extLst>
          </p:cNvPr>
          <p:cNvSpPr>
            <a:spLocks noGrp="1"/>
          </p:cNvSpPr>
          <p:nvPr>
            <p:ph type="body" sz="quarter" idx="10"/>
          </p:nvPr>
        </p:nvSpPr>
        <p:spPr>
          <a:xfrm>
            <a:off x="812800" y="2971800"/>
            <a:ext cx="5083175" cy="2424363"/>
          </a:xfrm>
        </p:spPr>
        <p:txBody>
          <a:bodyPr>
            <a:normAutofit/>
          </a:bodyPr>
          <a:lstStyle>
            <a:lvl1pPr marL="0" indent="0">
              <a:lnSpc>
                <a:spcPct val="100000"/>
              </a:lnSpc>
              <a:spcBef>
                <a:spcPts val="0"/>
              </a:spcBef>
              <a:spcAft>
                <a:spcPts val="140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9" name="Slide Number Placeholder 5">
            <a:extLst>
              <a:ext uri="{FF2B5EF4-FFF2-40B4-BE49-F238E27FC236}">
                <a16:creationId xmlns:a16="http://schemas.microsoft.com/office/drawing/2014/main" id="{6618A63F-42E0-5653-474E-7631EFE1F6B3}"/>
              </a:ext>
            </a:extLst>
          </p:cNvPr>
          <p:cNvSpPr>
            <a:spLocks noGrp="1"/>
          </p:cNvSpPr>
          <p:nvPr>
            <p:ph type="sldNum" sz="quarter" idx="12"/>
          </p:nvPr>
        </p:nvSpPr>
        <p:spPr>
          <a:xfrm>
            <a:off x="0" y="6350334"/>
            <a:ext cx="591553" cy="365125"/>
          </a:xfrm>
        </p:spPr>
        <p:txBody>
          <a:bodyPr/>
          <a:lstStyle>
            <a:lvl1pPr>
              <a:defRPr sz="1000"/>
            </a:lvl1pPr>
          </a:lstStyle>
          <a:p>
            <a:fld id="{183D84E6-618C-014F-87FE-62514836CBCF}" type="slidenum">
              <a:rPr lang="en-US" smtClean="0"/>
              <a:pPr/>
              <a:t>‹#›</a:t>
            </a:fld>
            <a:endParaRPr lang="en-US"/>
          </a:p>
        </p:txBody>
      </p:sp>
      <p:pic>
        <p:nvPicPr>
          <p:cNvPr id="12" name="Picture 11" descr="A white circle with a black background&#10;&#10;AI-generated content may be incorrect.">
            <a:extLst>
              <a:ext uri="{FF2B5EF4-FFF2-40B4-BE49-F238E27FC236}">
                <a16:creationId xmlns:a16="http://schemas.microsoft.com/office/drawing/2014/main" id="{4E1C33D8-24E8-A146-90CB-B25A2C3C8AE3}"/>
              </a:ext>
            </a:extLst>
          </p:cNvPr>
          <p:cNvPicPr>
            <a:picLocks noChangeAspect="1"/>
          </p:cNvPicPr>
          <p:nvPr userDrawn="1"/>
        </p:nvPicPr>
        <p:blipFill>
          <a:blip r:embed="rId2">
            <a:alphaModFix amt="50000"/>
          </a:blip>
          <a:stretch>
            <a:fillRect/>
          </a:stretch>
        </p:blipFill>
        <p:spPr>
          <a:xfrm>
            <a:off x="11423401" y="6170118"/>
            <a:ext cx="519608" cy="519608"/>
          </a:xfrm>
          <a:prstGeom prst="rect">
            <a:avLst/>
          </a:prstGeom>
        </p:spPr>
      </p:pic>
      <p:pic>
        <p:nvPicPr>
          <p:cNvPr id="14" name="Picture 13" descr="A white circle with a black background&#10;&#10;AI-generated content may be incorrect.">
            <a:extLst>
              <a:ext uri="{FF2B5EF4-FFF2-40B4-BE49-F238E27FC236}">
                <a16:creationId xmlns:a16="http://schemas.microsoft.com/office/drawing/2014/main" id="{750FB945-181B-AB58-C291-E67595FABF9F}"/>
              </a:ext>
            </a:extLst>
          </p:cNvPr>
          <p:cNvPicPr>
            <a:picLocks noChangeAspect="1"/>
          </p:cNvPicPr>
          <p:nvPr userDrawn="1"/>
        </p:nvPicPr>
        <p:blipFill>
          <a:blip r:embed="rId2">
            <a:alphaModFix amt="50000"/>
          </a:blip>
          <a:stretch>
            <a:fillRect/>
          </a:stretch>
        </p:blipFill>
        <p:spPr>
          <a:xfrm>
            <a:off x="11575801" y="6322518"/>
            <a:ext cx="519608" cy="519608"/>
          </a:xfrm>
          <a:prstGeom prst="rect">
            <a:avLst/>
          </a:prstGeom>
        </p:spPr>
      </p:pic>
      <p:pic>
        <p:nvPicPr>
          <p:cNvPr id="15" name="Picture 14" descr="A logo with different colored lines&#10;&#10;AI-generated content may be incorrect.">
            <a:extLst>
              <a:ext uri="{FF2B5EF4-FFF2-40B4-BE49-F238E27FC236}">
                <a16:creationId xmlns:a16="http://schemas.microsoft.com/office/drawing/2014/main" id="{D06D4DEE-594D-6151-1822-12E47D0A3BF7}"/>
              </a:ext>
            </a:extLst>
          </p:cNvPr>
          <p:cNvPicPr>
            <a:picLocks noChangeAspect="1"/>
          </p:cNvPicPr>
          <p:nvPr userDrawn="1"/>
        </p:nvPicPr>
        <p:blipFill>
          <a:blip r:embed="rId3"/>
          <a:stretch>
            <a:fillRect/>
          </a:stretch>
        </p:blipFill>
        <p:spPr>
          <a:xfrm>
            <a:off x="11247554" y="5989785"/>
            <a:ext cx="879474" cy="879474"/>
          </a:xfrm>
          <a:prstGeom prst="rect">
            <a:avLst/>
          </a:prstGeom>
        </p:spPr>
      </p:pic>
    </p:spTree>
    <p:extLst>
      <p:ext uri="{BB962C8B-B14F-4D97-AF65-F5344CB8AC3E}">
        <p14:creationId xmlns:p14="http://schemas.microsoft.com/office/powerpoint/2010/main" val="2261642240"/>
      </p:ext>
    </p:extLst>
  </p:cSld>
  <p:clrMapOvr>
    <a:masterClrMapping/>
  </p:clrMapOvr>
  <p:extLst>
    <p:ext uri="{DCECCB84-F9BA-43D5-87BE-67443E8EF086}">
      <p15:sldGuideLst xmlns:p15="http://schemas.microsoft.com/office/powerpoint/2012/main">
        <p15:guide id="1" pos="576">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Mult pts with icons - blues">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D646B-D9B2-4701-FF9C-6D63405D2AB8}"/>
              </a:ext>
            </a:extLst>
          </p:cNvPr>
          <p:cNvSpPr>
            <a:spLocks noGrp="1"/>
          </p:cNvSpPr>
          <p:nvPr>
            <p:ph type="title"/>
          </p:nvPr>
        </p:nvSpPr>
        <p:spPr>
          <a:xfrm>
            <a:off x="952500" y="3056019"/>
            <a:ext cx="2151647" cy="938463"/>
          </a:xfrm>
        </p:spPr>
        <p:txBody>
          <a:bodyPr>
            <a:noAutofit/>
          </a:bodyPr>
          <a:lstStyle>
            <a:lvl1pPr>
              <a:defRPr sz="2000"/>
            </a:lvl1pPr>
          </a:lstStyle>
          <a:p>
            <a:r>
              <a:rPr lang="en-US"/>
              <a:t>Click to edit Master title style</a:t>
            </a:r>
          </a:p>
        </p:txBody>
      </p:sp>
      <p:sp>
        <p:nvSpPr>
          <p:cNvPr id="5" name="Text Placeholder 3">
            <a:extLst>
              <a:ext uri="{FF2B5EF4-FFF2-40B4-BE49-F238E27FC236}">
                <a16:creationId xmlns:a16="http://schemas.microsoft.com/office/drawing/2014/main" id="{29578BCF-2BD1-6FDC-3D00-63ADF71151CB}"/>
              </a:ext>
            </a:extLst>
          </p:cNvPr>
          <p:cNvSpPr>
            <a:spLocks noGrp="1"/>
          </p:cNvSpPr>
          <p:nvPr>
            <p:ph type="body" sz="quarter" idx="11" hasCustomPrompt="1"/>
          </p:nvPr>
        </p:nvSpPr>
        <p:spPr>
          <a:xfrm>
            <a:off x="952500" y="4078274"/>
            <a:ext cx="2163679" cy="1197572"/>
          </a:xfrm>
        </p:spPr>
        <p:txBody>
          <a:bodyPr>
            <a:noAutofit/>
          </a:bodyPr>
          <a:lstStyle>
            <a:lvl1pPr marL="0" indent="0">
              <a:lnSpc>
                <a:spcPct val="100000"/>
              </a:lnSpc>
              <a:spcBef>
                <a:spcPts val="0"/>
              </a:spcBef>
              <a:spcAft>
                <a:spcPts val="1400"/>
              </a:spcAft>
              <a:buNone/>
              <a:defRPr sz="1200" b="0">
                <a:solidFill>
                  <a:schemeClr val="tx1"/>
                </a:solidFill>
              </a:defRPr>
            </a:lvl1pPr>
            <a:lvl2pPr marL="457200" indent="0">
              <a:buNone/>
              <a:defRPr sz="1200" b="1"/>
            </a:lvl2pPr>
            <a:lvl3pPr marL="914400" indent="0">
              <a:buNone/>
              <a:defRPr sz="1200" b="1"/>
            </a:lvl3pPr>
            <a:lvl4pPr marL="1371600" indent="0">
              <a:buNone/>
              <a:defRPr sz="1200" b="1"/>
            </a:lvl4pPr>
            <a:lvl5pPr marL="1828800" indent="0">
              <a:buNone/>
              <a:defRPr sz="1200" b="1"/>
            </a:lvl5pPr>
          </a:lstStyle>
          <a:p>
            <a:pPr lvl="0"/>
            <a:r>
              <a:rPr lang="en-US"/>
              <a:t>Click to edit master text styles</a:t>
            </a:r>
          </a:p>
        </p:txBody>
      </p:sp>
      <p:sp>
        <p:nvSpPr>
          <p:cNvPr id="8" name="Picture Placeholder 7">
            <a:extLst>
              <a:ext uri="{FF2B5EF4-FFF2-40B4-BE49-F238E27FC236}">
                <a16:creationId xmlns:a16="http://schemas.microsoft.com/office/drawing/2014/main" id="{0CB211C2-1EDA-3771-F372-BF5B89E18CC6}"/>
              </a:ext>
            </a:extLst>
          </p:cNvPr>
          <p:cNvSpPr>
            <a:spLocks noGrp="1"/>
          </p:cNvSpPr>
          <p:nvPr>
            <p:ph type="pic" sz="quarter" idx="12"/>
          </p:nvPr>
        </p:nvSpPr>
        <p:spPr>
          <a:xfrm>
            <a:off x="952500" y="1981200"/>
            <a:ext cx="914400" cy="914400"/>
          </a:xfrm>
          <a:prstGeom prst="rect">
            <a:avLst/>
          </a:prstGeom>
        </p:spPr>
        <p:txBody>
          <a:bodyPr/>
          <a:lstStyle/>
          <a:p>
            <a:endParaRPr lang="en-US"/>
          </a:p>
        </p:txBody>
      </p:sp>
      <p:sp>
        <p:nvSpPr>
          <p:cNvPr id="19" name="Picture Placeholder 7">
            <a:extLst>
              <a:ext uri="{FF2B5EF4-FFF2-40B4-BE49-F238E27FC236}">
                <a16:creationId xmlns:a16="http://schemas.microsoft.com/office/drawing/2014/main" id="{7E42DD50-5158-6351-F57A-A299C70346CA}"/>
              </a:ext>
            </a:extLst>
          </p:cNvPr>
          <p:cNvSpPr>
            <a:spLocks noGrp="1"/>
          </p:cNvSpPr>
          <p:nvPr>
            <p:ph type="pic" sz="quarter" idx="18"/>
          </p:nvPr>
        </p:nvSpPr>
        <p:spPr>
          <a:xfrm>
            <a:off x="3634203" y="1981200"/>
            <a:ext cx="914400" cy="914400"/>
          </a:xfrm>
          <a:prstGeom prst="rect">
            <a:avLst/>
          </a:prstGeom>
        </p:spPr>
        <p:txBody>
          <a:bodyPr/>
          <a:lstStyle/>
          <a:p>
            <a:endParaRPr lang="en-US"/>
          </a:p>
        </p:txBody>
      </p:sp>
      <p:sp>
        <p:nvSpPr>
          <p:cNvPr id="20" name="Picture Placeholder 7">
            <a:extLst>
              <a:ext uri="{FF2B5EF4-FFF2-40B4-BE49-F238E27FC236}">
                <a16:creationId xmlns:a16="http://schemas.microsoft.com/office/drawing/2014/main" id="{88EE5B99-72C1-752F-5A0C-B826627214DD}"/>
              </a:ext>
            </a:extLst>
          </p:cNvPr>
          <p:cNvSpPr>
            <a:spLocks noGrp="1"/>
          </p:cNvSpPr>
          <p:nvPr>
            <p:ph type="pic" sz="quarter" idx="19"/>
          </p:nvPr>
        </p:nvSpPr>
        <p:spPr>
          <a:xfrm>
            <a:off x="6358018" y="1981200"/>
            <a:ext cx="914400" cy="914400"/>
          </a:xfrm>
          <a:prstGeom prst="rect">
            <a:avLst/>
          </a:prstGeom>
        </p:spPr>
        <p:txBody>
          <a:bodyPr/>
          <a:lstStyle/>
          <a:p>
            <a:endParaRPr lang="en-US"/>
          </a:p>
        </p:txBody>
      </p:sp>
      <p:sp>
        <p:nvSpPr>
          <p:cNvPr id="21" name="Picture Placeholder 7">
            <a:extLst>
              <a:ext uri="{FF2B5EF4-FFF2-40B4-BE49-F238E27FC236}">
                <a16:creationId xmlns:a16="http://schemas.microsoft.com/office/drawing/2014/main" id="{9EE4B70F-AE35-008E-FFF9-66F9353D7235}"/>
              </a:ext>
            </a:extLst>
          </p:cNvPr>
          <p:cNvSpPr>
            <a:spLocks noGrp="1"/>
          </p:cNvSpPr>
          <p:nvPr>
            <p:ph type="pic" sz="quarter" idx="20"/>
          </p:nvPr>
        </p:nvSpPr>
        <p:spPr>
          <a:xfrm>
            <a:off x="9099882" y="1981200"/>
            <a:ext cx="914400" cy="914400"/>
          </a:xfrm>
          <a:prstGeom prst="rect">
            <a:avLst/>
          </a:prstGeom>
        </p:spPr>
        <p:txBody>
          <a:bodyPr/>
          <a:lstStyle/>
          <a:p>
            <a:endParaRPr lang="en-US"/>
          </a:p>
        </p:txBody>
      </p:sp>
      <p:sp>
        <p:nvSpPr>
          <p:cNvPr id="24" name="Text Placeholder 3">
            <a:extLst>
              <a:ext uri="{FF2B5EF4-FFF2-40B4-BE49-F238E27FC236}">
                <a16:creationId xmlns:a16="http://schemas.microsoft.com/office/drawing/2014/main" id="{D1C85D32-EDC9-64D9-F74C-3D1BC21C085D}"/>
              </a:ext>
            </a:extLst>
          </p:cNvPr>
          <p:cNvSpPr>
            <a:spLocks noGrp="1"/>
          </p:cNvSpPr>
          <p:nvPr>
            <p:ph type="body" sz="quarter" idx="21" hasCustomPrompt="1"/>
          </p:nvPr>
        </p:nvSpPr>
        <p:spPr>
          <a:xfrm>
            <a:off x="3625516" y="4078275"/>
            <a:ext cx="2163679" cy="1197572"/>
          </a:xfrm>
        </p:spPr>
        <p:txBody>
          <a:bodyPr>
            <a:noAutofit/>
          </a:bodyPr>
          <a:lstStyle>
            <a:lvl1pPr marL="0" indent="0">
              <a:lnSpc>
                <a:spcPct val="100000"/>
              </a:lnSpc>
              <a:spcBef>
                <a:spcPts val="0"/>
              </a:spcBef>
              <a:spcAft>
                <a:spcPts val="1400"/>
              </a:spcAft>
              <a:buNone/>
              <a:defRPr sz="1200" b="0">
                <a:solidFill>
                  <a:schemeClr val="tx1"/>
                </a:solidFill>
              </a:defRPr>
            </a:lvl1pPr>
            <a:lvl2pPr marL="457200" indent="0">
              <a:buNone/>
              <a:defRPr sz="1200" b="1"/>
            </a:lvl2pPr>
            <a:lvl3pPr marL="914400" indent="0">
              <a:buNone/>
              <a:defRPr sz="1200" b="1"/>
            </a:lvl3pPr>
            <a:lvl4pPr marL="1371600" indent="0">
              <a:buNone/>
              <a:defRPr sz="1200" b="1"/>
            </a:lvl4pPr>
            <a:lvl5pPr marL="1828800" indent="0">
              <a:buNone/>
              <a:defRPr sz="1200" b="1"/>
            </a:lvl5pPr>
          </a:lstStyle>
          <a:p>
            <a:pPr lvl="0"/>
            <a:r>
              <a:rPr lang="en-US"/>
              <a:t>Click to edit master text styles</a:t>
            </a:r>
          </a:p>
        </p:txBody>
      </p:sp>
      <p:sp>
        <p:nvSpPr>
          <p:cNvPr id="26" name="Text Placeholder 3">
            <a:extLst>
              <a:ext uri="{FF2B5EF4-FFF2-40B4-BE49-F238E27FC236}">
                <a16:creationId xmlns:a16="http://schemas.microsoft.com/office/drawing/2014/main" id="{46ECF3E1-23FB-628F-BB22-9E1A0C77E30B}"/>
              </a:ext>
            </a:extLst>
          </p:cNvPr>
          <p:cNvSpPr>
            <a:spLocks noGrp="1"/>
          </p:cNvSpPr>
          <p:nvPr>
            <p:ph type="body" sz="quarter" idx="22" hasCustomPrompt="1"/>
          </p:nvPr>
        </p:nvSpPr>
        <p:spPr>
          <a:xfrm>
            <a:off x="6368718" y="4078275"/>
            <a:ext cx="2163679" cy="1197572"/>
          </a:xfrm>
        </p:spPr>
        <p:txBody>
          <a:bodyPr>
            <a:noAutofit/>
          </a:bodyPr>
          <a:lstStyle>
            <a:lvl1pPr marL="0" indent="0">
              <a:lnSpc>
                <a:spcPct val="100000"/>
              </a:lnSpc>
              <a:spcBef>
                <a:spcPts val="0"/>
              </a:spcBef>
              <a:spcAft>
                <a:spcPts val="1400"/>
              </a:spcAft>
              <a:buNone/>
              <a:defRPr sz="1200" b="0">
                <a:solidFill>
                  <a:schemeClr val="tx1"/>
                </a:solidFill>
              </a:defRPr>
            </a:lvl1pPr>
            <a:lvl2pPr marL="457200" indent="0">
              <a:buNone/>
              <a:defRPr sz="1200" b="1"/>
            </a:lvl2pPr>
            <a:lvl3pPr marL="914400" indent="0">
              <a:buNone/>
              <a:defRPr sz="1200" b="1"/>
            </a:lvl3pPr>
            <a:lvl4pPr marL="1371600" indent="0">
              <a:buNone/>
              <a:defRPr sz="1200" b="1"/>
            </a:lvl4pPr>
            <a:lvl5pPr marL="1828800" indent="0">
              <a:buNone/>
              <a:defRPr sz="1200" b="1"/>
            </a:lvl5pPr>
          </a:lstStyle>
          <a:p>
            <a:pPr lvl="0"/>
            <a:r>
              <a:rPr lang="en-US"/>
              <a:t>Click to edit master text styles</a:t>
            </a:r>
          </a:p>
        </p:txBody>
      </p:sp>
      <p:sp>
        <p:nvSpPr>
          <p:cNvPr id="28" name="Text Placeholder 3">
            <a:extLst>
              <a:ext uri="{FF2B5EF4-FFF2-40B4-BE49-F238E27FC236}">
                <a16:creationId xmlns:a16="http://schemas.microsoft.com/office/drawing/2014/main" id="{BA226248-7472-596C-4CC7-5C0F2CB9C8F5}"/>
              </a:ext>
            </a:extLst>
          </p:cNvPr>
          <p:cNvSpPr>
            <a:spLocks noGrp="1"/>
          </p:cNvSpPr>
          <p:nvPr>
            <p:ph type="body" sz="quarter" idx="23" hasCustomPrompt="1"/>
          </p:nvPr>
        </p:nvSpPr>
        <p:spPr>
          <a:xfrm>
            <a:off x="9117934" y="4078275"/>
            <a:ext cx="2163679" cy="1197572"/>
          </a:xfrm>
        </p:spPr>
        <p:txBody>
          <a:bodyPr>
            <a:noAutofit/>
          </a:bodyPr>
          <a:lstStyle>
            <a:lvl1pPr marL="0" indent="0">
              <a:lnSpc>
                <a:spcPct val="100000"/>
              </a:lnSpc>
              <a:spcBef>
                <a:spcPts val="0"/>
              </a:spcBef>
              <a:spcAft>
                <a:spcPts val="1400"/>
              </a:spcAft>
              <a:buNone/>
              <a:defRPr sz="1200" b="0">
                <a:solidFill>
                  <a:schemeClr val="tx1"/>
                </a:solidFill>
              </a:defRPr>
            </a:lvl1pPr>
            <a:lvl2pPr marL="457200" indent="0">
              <a:buNone/>
              <a:defRPr sz="1200" b="1"/>
            </a:lvl2pPr>
            <a:lvl3pPr marL="914400" indent="0">
              <a:buNone/>
              <a:defRPr sz="1200" b="1"/>
            </a:lvl3pPr>
            <a:lvl4pPr marL="1371600" indent="0">
              <a:buNone/>
              <a:defRPr sz="1200" b="1"/>
            </a:lvl4pPr>
            <a:lvl5pPr marL="1828800" indent="0">
              <a:buNone/>
              <a:defRPr sz="1200" b="1"/>
            </a:lvl5pPr>
          </a:lstStyle>
          <a:p>
            <a:pPr lvl="0"/>
            <a:r>
              <a:rPr lang="en-US"/>
              <a:t>Click to edit master text styles</a:t>
            </a:r>
          </a:p>
        </p:txBody>
      </p:sp>
      <p:pic>
        <p:nvPicPr>
          <p:cNvPr id="3" name="Picture 2" descr="A white circle with a black background&#10;&#10;AI-generated content may be incorrect.">
            <a:extLst>
              <a:ext uri="{FF2B5EF4-FFF2-40B4-BE49-F238E27FC236}">
                <a16:creationId xmlns:a16="http://schemas.microsoft.com/office/drawing/2014/main" id="{0FB21B46-74E6-9D45-9797-F52D907B0F1E}"/>
              </a:ext>
            </a:extLst>
          </p:cNvPr>
          <p:cNvPicPr>
            <a:picLocks noChangeAspect="1"/>
          </p:cNvPicPr>
          <p:nvPr userDrawn="1"/>
        </p:nvPicPr>
        <p:blipFill>
          <a:blip r:embed="rId2">
            <a:alphaModFix amt="50000"/>
          </a:blip>
          <a:stretch>
            <a:fillRect/>
          </a:stretch>
        </p:blipFill>
        <p:spPr>
          <a:xfrm>
            <a:off x="11423401" y="6170118"/>
            <a:ext cx="519608" cy="519608"/>
          </a:xfrm>
          <a:prstGeom prst="rect">
            <a:avLst/>
          </a:prstGeom>
        </p:spPr>
      </p:pic>
      <p:sp>
        <p:nvSpPr>
          <p:cNvPr id="6" name="Text Placeholder 5">
            <a:extLst>
              <a:ext uri="{FF2B5EF4-FFF2-40B4-BE49-F238E27FC236}">
                <a16:creationId xmlns:a16="http://schemas.microsoft.com/office/drawing/2014/main" id="{CFC4633C-07C8-900A-A6BA-E16C6A4619D0}"/>
              </a:ext>
            </a:extLst>
          </p:cNvPr>
          <p:cNvSpPr>
            <a:spLocks noGrp="1"/>
          </p:cNvSpPr>
          <p:nvPr>
            <p:ph type="body" sz="quarter" idx="24"/>
          </p:nvPr>
        </p:nvSpPr>
        <p:spPr>
          <a:xfrm>
            <a:off x="3627521" y="3056019"/>
            <a:ext cx="2189079" cy="950913"/>
          </a:xfrm>
        </p:spPr>
        <p:txBody>
          <a:bodyPr anchor="ctr">
            <a:noAutofit/>
          </a:bodyPr>
          <a:lstStyle>
            <a:lvl1pPr marL="0" indent="0">
              <a:buNone/>
              <a:defRPr sz="2000">
                <a:solidFill>
                  <a:schemeClr val="tx1"/>
                </a:solidFill>
                <a:latin typeface="+mj-lt"/>
              </a:defRPr>
            </a:lvl1pPr>
          </a:lstStyle>
          <a:p>
            <a:pPr lvl="0"/>
            <a:r>
              <a:rPr lang="en-US"/>
              <a:t>Click to edit Master text styles</a:t>
            </a:r>
          </a:p>
        </p:txBody>
      </p:sp>
      <p:sp>
        <p:nvSpPr>
          <p:cNvPr id="9" name="Text Placeholder 8">
            <a:extLst>
              <a:ext uri="{FF2B5EF4-FFF2-40B4-BE49-F238E27FC236}">
                <a16:creationId xmlns:a16="http://schemas.microsoft.com/office/drawing/2014/main" id="{9FE6593B-AB40-FB48-CD60-CF0B70247F6C}"/>
              </a:ext>
            </a:extLst>
          </p:cNvPr>
          <p:cNvSpPr>
            <a:spLocks noGrp="1"/>
          </p:cNvSpPr>
          <p:nvPr>
            <p:ph type="body" sz="quarter" idx="25"/>
          </p:nvPr>
        </p:nvSpPr>
        <p:spPr>
          <a:xfrm>
            <a:off x="6352674" y="3056019"/>
            <a:ext cx="2177715" cy="957263"/>
          </a:xfrm>
        </p:spPr>
        <p:txBody>
          <a:bodyPr anchor="ctr">
            <a:noAutofit/>
          </a:bodyPr>
          <a:lstStyle>
            <a:lvl1pPr marL="0" indent="0">
              <a:buNone/>
              <a:defRPr sz="2000">
                <a:solidFill>
                  <a:schemeClr val="tx1"/>
                </a:solidFill>
                <a:latin typeface="+mj-lt"/>
              </a:defRPr>
            </a:lvl1pPr>
            <a:lvl2pPr marL="457200" indent="0">
              <a:buNone/>
              <a:defRPr/>
            </a:lvl2pPr>
          </a:lstStyle>
          <a:p>
            <a:pPr lvl="0"/>
            <a:r>
              <a:rPr lang="en-US"/>
              <a:t>Click to edit Master text styles</a:t>
            </a:r>
          </a:p>
        </p:txBody>
      </p:sp>
      <p:sp>
        <p:nvSpPr>
          <p:cNvPr id="11" name="Text Placeholder 10">
            <a:extLst>
              <a:ext uri="{FF2B5EF4-FFF2-40B4-BE49-F238E27FC236}">
                <a16:creationId xmlns:a16="http://schemas.microsoft.com/office/drawing/2014/main" id="{72F9232A-6D85-CAC4-08FE-CBC64CB5AAF0}"/>
              </a:ext>
            </a:extLst>
          </p:cNvPr>
          <p:cNvSpPr>
            <a:spLocks noGrp="1"/>
          </p:cNvSpPr>
          <p:nvPr>
            <p:ph type="body" sz="quarter" idx="26"/>
          </p:nvPr>
        </p:nvSpPr>
        <p:spPr>
          <a:xfrm>
            <a:off x="9095874" y="3056019"/>
            <a:ext cx="2237289" cy="962025"/>
          </a:xfrm>
        </p:spPr>
        <p:txBody>
          <a:bodyPr anchor="ctr">
            <a:noAutofit/>
          </a:bodyPr>
          <a:lstStyle>
            <a:lvl1pPr marL="0" indent="0">
              <a:buNone/>
              <a:defRPr sz="2000">
                <a:solidFill>
                  <a:schemeClr val="tx1"/>
                </a:solidFill>
                <a:latin typeface="+mj-lt"/>
              </a:defRPr>
            </a:lvl1pPr>
            <a:lvl2pPr marL="457200" indent="0">
              <a:buNone/>
              <a:defRPr/>
            </a:lvl2pPr>
          </a:lstStyle>
          <a:p>
            <a:pPr lvl="0"/>
            <a:r>
              <a:rPr lang="en-US"/>
              <a:t>Click to edit Master text styles</a:t>
            </a:r>
          </a:p>
        </p:txBody>
      </p:sp>
      <p:sp>
        <p:nvSpPr>
          <p:cNvPr id="7" name="Text Placeholder 6">
            <a:extLst>
              <a:ext uri="{FF2B5EF4-FFF2-40B4-BE49-F238E27FC236}">
                <a16:creationId xmlns:a16="http://schemas.microsoft.com/office/drawing/2014/main" id="{F314A3F1-612A-C948-1424-F7BB48160906}"/>
              </a:ext>
            </a:extLst>
          </p:cNvPr>
          <p:cNvSpPr>
            <a:spLocks noGrp="1"/>
          </p:cNvSpPr>
          <p:nvPr>
            <p:ph type="body" sz="quarter" idx="27"/>
          </p:nvPr>
        </p:nvSpPr>
        <p:spPr>
          <a:xfrm>
            <a:off x="856247" y="608095"/>
            <a:ext cx="7908925" cy="860425"/>
          </a:xfrm>
        </p:spPr>
        <p:txBody>
          <a:bodyPr anchor="ctr"/>
          <a:lstStyle>
            <a:lvl1pPr marL="0" indent="0">
              <a:buNone/>
              <a:defRPr>
                <a:solidFill>
                  <a:schemeClr val="tx1"/>
                </a:solidFill>
                <a:latin typeface="+mj-lt"/>
              </a:defRPr>
            </a:lvl1pPr>
          </a:lstStyle>
          <a:p>
            <a:pPr lvl="0"/>
            <a:r>
              <a:rPr lang="en-US"/>
              <a:t>Click to edit Master text styles</a:t>
            </a:r>
          </a:p>
        </p:txBody>
      </p:sp>
    </p:spTree>
    <p:extLst>
      <p:ext uri="{BB962C8B-B14F-4D97-AF65-F5344CB8AC3E}">
        <p14:creationId xmlns:p14="http://schemas.microsoft.com/office/powerpoint/2010/main" val="135046048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840">
          <p15:clr>
            <a:srgbClr val="FBAE40"/>
          </p15:clr>
        </p15:guide>
        <p15:guide id="2" pos="600">
          <p15:clr>
            <a:srgbClr val="FBAE40"/>
          </p15:clr>
        </p15:guide>
        <p15:guide id="3" orient="horz" pos="1248">
          <p15:clr>
            <a:srgbClr val="FBAE40"/>
          </p15:clr>
        </p15:guide>
        <p15:guide id="4" orient="horz" pos="552">
          <p15:clr>
            <a:srgbClr val="FBAE40"/>
          </p15:clr>
        </p15:guide>
        <p15:guide id="5" orient="horz" pos="192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A79A3335-6331-4872-A8B7-ECD55539F4D0}" type="datetimeFigureOut">
              <a:rPr lang="en-US" smtClean="0"/>
              <a:t>10/21/25</a:t>
            </a:fld>
            <a:endParaRPr lang="en-US"/>
          </a:p>
        </p:txBody>
      </p:sp>
      <p:sp>
        <p:nvSpPr>
          <p:cNvPr id="4" name="Footer Placeholder 3"/>
          <p:cNvSpPr>
            <a:spLocks noGrp="1"/>
          </p:cNvSpPr>
          <p:nvPr>
            <p:ph type="ftr" sz="quarter" idx="11"/>
          </p:nvPr>
        </p:nvSpPr>
        <p:spPr/>
        <p:txBody>
          <a:bodyPr/>
          <a:lstStyle/>
          <a:p>
            <a:r>
              <a:rPr lang="en-US"/>
              <a:t>Add a footer</a:t>
            </a:r>
          </a:p>
        </p:txBody>
      </p:sp>
      <p:sp>
        <p:nvSpPr>
          <p:cNvPr id="5" name="Slide Number Placeholder 4"/>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1369699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9A3335-6331-4872-A8B7-ECD55539F4D0}" type="datetimeFigureOut">
              <a:rPr lang="en-US" smtClean="0"/>
              <a:t>10/21/25</a:t>
            </a:fld>
            <a:endParaRPr lang="en-US"/>
          </a:p>
        </p:txBody>
      </p:sp>
      <p:sp>
        <p:nvSpPr>
          <p:cNvPr id="3" name="Footer Placeholder 2"/>
          <p:cNvSpPr>
            <a:spLocks noGrp="1"/>
          </p:cNvSpPr>
          <p:nvPr>
            <p:ph type="ftr" sz="quarter" idx="11"/>
          </p:nvPr>
        </p:nvSpPr>
        <p:spPr/>
        <p:txBody>
          <a:bodyPr/>
          <a:lstStyle/>
          <a:p>
            <a:r>
              <a:rPr lang="en-US"/>
              <a:t>Add a footer</a:t>
            </a:r>
          </a:p>
        </p:txBody>
      </p:sp>
      <p:sp>
        <p:nvSpPr>
          <p:cNvPr id="4" name="Slide Number Placeholder 3"/>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411739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79A3335-6331-4872-A8B7-ECD55539F4D0}" type="datetimeFigureOut">
              <a:rPr lang="en-US" smtClean="0"/>
              <a:t>10/21/25</a:t>
            </a:fld>
            <a:endParaRPr lang="en-US"/>
          </a:p>
        </p:txBody>
      </p:sp>
      <p:sp>
        <p:nvSpPr>
          <p:cNvPr id="6" name="Footer Placeholder 5"/>
          <p:cNvSpPr>
            <a:spLocks noGrp="1"/>
          </p:cNvSpPr>
          <p:nvPr>
            <p:ph type="ftr" sz="quarter" idx="11"/>
          </p:nvPr>
        </p:nvSpPr>
        <p:spPr/>
        <p:txBody>
          <a:bodyPr/>
          <a:lstStyle/>
          <a:p>
            <a:r>
              <a:rPr lang="en-US"/>
              <a:t>Add a footer</a:t>
            </a:r>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1071416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79A3335-6331-4872-A8B7-ECD55539F4D0}" type="datetimeFigureOut">
              <a:rPr lang="en-US" smtClean="0"/>
              <a:t>10/21/25</a:t>
            </a:fld>
            <a:endParaRPr lang="en-US"/>
          </a:p>
        </p:txBody>
      </p:sp>
      <p:sp>
        <p:nvSpPr>
          <p:cNvPr id="6" name="Footer Placeholder 5"/>
          <p:cNvSpPr>
            <a:spLocks noGrp="1"/>
          </p:cNvSpPr>
          <p:nvPr>
            <p:ph type="ftr" sz="quarter" idx="11"/>
          </p:nvPr>
        </p:nvSpPr>
        <p:spPr/>
        <p:txBody>
          <a:bodyPr/>
          <a:lstStyle/>
          <a:p>
            <a:r>
              <a:rPr lang="en-US"/>
              <a:t>Add a footer</a:t>
            </a:r>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893080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79A3335-6331-4872-A8B7-ECD55539F4D0}" type="datetimeFigureOut">
              <a:rPr lang="en-US" smtClean="0"/>
              <a:pPr/>
              <a:t>10/21/25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Add a footer</a:t>
            </a: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7F8E3F6-DE14-48B2-B2BC-6FABA9630FB8}" type="slidenum">
              <a:rPr lang="en-US" smtClean="0"/>
              <a:pPr/>
              <a:t>‹#›</a:t>
            </a:fld>
            <a:endParaRPr lang="en-US"/>
          </a:p>
        </p:txBody>
      </p:sp>
      <p:sp>
        <p:nvSpPr>
          <p:cNvPr id="18" name="Rectangle 17">
            <a:extLst>
              <a:ext uri="{FF2B5EF4-FFF2-40B4-BE49-F238E27FC236}">
                <a16:creationId xmlns:a16="http://schemas.microsoft.com/office/drawing/2014/main" id="{FE72C476-C997-4985-8639-3CDD3944CFE4}"/>
              </a:ext>
            </a:extLst>
          </p:cNvPr>
          <p:cNvSpPr/>
          <p:nvPr userDrawn="1"/>
        </p:nvSpPr>
        <p:spPr bwMode="white">
          <a:xfrm>
            <a:off x="0" y="0"/>
            <a:ext cx="12192000" cy="137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002B41E-B957-4064-8384-B0179AD4037F}"/>
              </a:ext>
            </a:extLst>
          </p:cNvPr>
          <p:cNvSpPr/>
          <p:nvPr userDrawn="1"/>
        </p:nvSpPr>
        <p:spPr>
          <a:xfrm>
            <a:off x="0" y="1371600"/>
            <a:ext cx="1219200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900F7A8-BA3C-40A0-A84B-4A07B5175641}"/>
              </a:ext>
            </a:extLst>
          </p:cNvPr>
          <p:cNvSpPr/>
          <p:nvPr userDrawn="1"/>
        </p:nvSpPr>
        <p:spPr>
          <a:xfrm>
            <a:off x="0" y="1443006"/>
            <a:ext cx="12192000" cy="821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9656496"/>
      </p:ext>
    </p:extLst>
  </p:cSld>
  <p:clrMap bg1="dk1" tx1="lt1" bg2="dk2" tx2="lt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 id="2147483866" r:id="rId12"/>
    <p:sldLayoutId id="2147483867" r:id="rId13"/>
    <p:sldLayoutId id="2147483868" r:id="rId14"/>
    <p:sldLayoutId id="2147483869" r:id="rId15"/>
    <p:sldLayoutId id="2147483870" r:id="rId16"/>
    <p:sldLayoutId id="2147483871"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AEDFFC-19E4-164C-BFD5-83DB7D9BAE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59FAB7B-9349-924D-81D1-797585DB48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C5477E-E4CD-8C41-895F-B241172E9F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A710FD-501B-FB4D-9044-5D2BEA727C2B}" type="datetimeFigureOut">
              <a:rPr lang="en-US" smtClean="0"/>
              <a:t>10/21/25</a:t>
            </a:fld>
            <a:endParaRPr lang="en-US" dirty="0"/>
          </a:p>
        </p:txBody>
      </p:sp>
      <p:sp>
        <p:nvSpPr>
          <p:cNvPr id="5" name="Footer Placeholder 4">
            <a:extLst>
              <a:ext uri="{FF2B5EF4-FFF2-40B4-BE49-F238E27FC236}">
                <a16:creationId xmlns:a16="http://schemas.microsoft.com/office/drawing/2014/main" id="{684026C5-0D93-3D41-8E87-026F1DE758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4EFF6AA-FBCE-B442-AE2B-60C066968B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B89E7C-BC99-864B-A5A8-FCAB1FCD63DF}" type="slidenum">
              <a:rPr lang="en-US" smtClean="0"/>
              <a:t>‹#›</a:t>
            </a:fld>
            <a:endParaRPr lang="en-US" dirty="0"/>
          </a:p>
        </p:txBody>
      </p:sp>
    </p:spTree>
    <p:extLst>
      <p:ext uri="{BB962C8B-B14F-4D97-AF65-F5344CB8AC3E}">
        <p14:creationId xmlns:p14="http://schemas.microsoft.com/office/powerpoint/2010/main" val="3250828426"/>
      </p:ext>
    </p:extLst>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537557" y="290945"/>
            <a:ext cx="11044844" cy="792162"/>
          </a:xfrm>
          <a:prstGeom prst="rect">
            <a:avLst/>
          </a:prstGeom>
        </p:spPr>
        <p:txBody>
          <a:bodyPr vert="horz" lIns="91440" tIns="45720" rIns="91440" bIns="45720" rtlCol="0" anchor="ctr">
            <a:normAutofit/>
          </a:bodyPr>
          <a:lstStyle/>
          <a:p>
            <a:r>
              <a:rPr lang="en-US" dirty="0"/>
              <a:t>Page title</a:t>
            </a:r>
          </a:p>
        </p:txBody>
      </p:sp>
      <p:sp>
        <p:nvSpPr>
          <p:cNvPr id="8" name="Text Placeholder 2"/>
          <p:cNvSpPr>
            <a:spLocks noGrp="1"/>
          </p:cNvSpPr>
          <p:nvPr>
            <p:ph type="body" idx="1"/>
          </p:nvPr>
        </p:nvSpPr>
        <p:spPr>
          <a:xfrm>
            <a:off x="537557" y="1281545"/>
            <a:ext cx="11044844" cy="4953000"/>
          </a:xfrm>
          <a:prstGeom prst="rect">
            <a:avLst/>
          </a:prstGeom>
        </p:spPr>
        <p:txBody>
          <a:bodyPr vert="horz" lIns="91440" tIns="45720" rIns="91440" bIns="45720" rtlCol="0">
            <a:normAutofit/>
          </a:bodyPr>
          <a:lstStyle/>
          <a:p>
            <a:pPr lvl="1"/>
            <a:r>
              <a:rPr lang="en-US" dirty="0"/>
              <a:t>Bullet</a:t>
            </a:r>
          </a:p>
          <a:p>
            <a:pPr lvl="2"/>
            <a:r>
              <a:rPr lang="en-US" dirty="0"/>
              <a:t>Bullet</a:t>
            </a:r>
          </a:p>
          <a:p>
            <a:pPr lvl="3"/>
            <a:r>
              <a:rPr lang="en-US" dirty="0"/>
              <a:t>Bullet</a:t>
            </a:r>
          </a:p>
          <a:p>
            <a:pPr lvl="4"/>
            <a:r>
              <a:rPr lang="en-US" dirty="0"/>
              <a:t>Bullet	</a:t>
            </a:r>
          </a:p>
          <a:p>
            <a:pPr lvl="5"/>
            <a:r>
              <a:rPr lang="en-US" dirty="0"/>
              <a:t>Bullet</a:t>
            </a:r>
          </a:p>
          <a:p>
            <a:pPr lvl="6"/>
            <a:r>
              <a:rPr lang="en-US" dirty="0"/>
              <a:t>Bullet</a:t>
            </a:r>
          </a:p>
        </p:txBody>
      </p:sp>
      <p:sp>
        <p:nvSpPr>
          <p:cNvPr id="12" name="Date Placeholder 3"/>
          <p:cNvSpPr>
            <a:spLocks noGrp="1"/>
          </p:cNvSpPr>
          <p:nvPr>
            <p:ph type="dt" sz="half" idx="2"/>
          </p:nvPr>
        </p:nvSpPr>
        <p:spPr>
          <a:xfrm>
            <a:off x="1016000" y="6400801"/>
            <a:ext cx="2133600" cy="365125"/>
          </a:xfrm>
          <a:prstGeom prst="rect">
            <a:avLst/>
          </a:prstGeom>
        </p:spPr>
        <p:txBody>
          <a:bodyPr vert="horz" lIns="91440" tIns="45720" rIns="91440" bIns="45720" rtlCol="0" anchor="ctr"/>
          <a:lstStyle>
            <a:lvl1pPr algn="ctr">
              <a:defRPr sz="1000">
                <a:solidFill>
                  <a:schemeClr val="bg1">
                    <a:lumMod val="85000"/>
                  </a:schemeClr>
                </a:solidFill>
              </a:defRPr>
            </a:lvl1pPr>
          </a:lstStyle>
          <a:p>
            <a:endParaRPr lang="en-US" dirty="0"/>
          </a:p>
        </p:txBody>
      </p:sp>
      <p:sp>
        <p:nvSpPr>
          <p:cNvPr id="13" name="Footer Placeholder 4"/>
          <p:cNvSpPr>
            <a:spLocks noGrp="1"/>
          </p:cNvSpPr>
          <p:nvPr>
            <p:ph type="ftr" sz="quarter" idx="3"/>
          </p:nvPr>
        </p:nvSpPr>
        <p:spPr>
          <a:xfrm>
            <a:off x="3251200" y="6400801"/>
            <a:ext cx="3860800" cy="365125"/>
          </a:xfrm>
          <a:prstGeom prst="rect">
            <a:avLst/>
          </a:prstGeom>
        </p:spPr>
        <p:txBody>
          <a:bodyPr vert="horz" lIns="91440" tIns="45720" rIns="91440" bIns="45720" rtlCol="0" anchor="ctr"/>
          <a:lstStyle>
            <a:lvl1pPr algn="l">
              <a:defRPr sz="1000">
                <a:solidFill>
                  <a:schemeClr val="bg1">
                    <a:lumMod val="85000"/>
                  </a:schemeClr>
                </a:solidFill>
              </a:defRPr>
            </a:lvl1pPr>
          </a:lstStyle>
          <a:p>
            <a:endParaRPr lang="en-US" dirty="0"/>
          </a:p>
        </p:txBody>
      </p:sp>
      <p:sp>
        <p:nvSpPr>
          <p:cNvPr id="14" name="Slide Number Placeholder 5"/>
          <p:cNvSpPr>
            <a:spLocks noGrp="1"/>
          </p:cNvSpPr>
          <p:nvPr>
            <p:ph type="sldNum" sz="quarter" idx="4"/>
          </p:nvPr>
        </p:nvSpPr>
        <p:spPr>
          <a:xfrm>
            <a:off x="101600" y="6400801"/>
            <a:ext cx="812800" cy="365125"/>
          </a:xfrm>
          <a:prstGeom prst="rect">
            <a:avLst/>
          </a:prstGeom>
        </p:spPr>
        <p:txBody>
          <a:bodyPr vert="horz" lIns="91440" tIns="45720" rIns="91440" bIns="45720" rtlCol="0" anchor="ctr"/>
          <a:lstStyle>
            <a:lvl1pPr algn="l">
              <a:defRPr sz="1000">
                <a:solidFill>
                  <a:schemeClr val="bg1">
                    <a:lumMod val="85000"/>
                  </a:schemeClr>
                </a:solidFill>
              </a:defRPr>
            </a:lvl1pPr>
          </a:lstStyle>
          <a:p>
            <a:fld id="{65604180-89A3-4842-922A-40F901D63DE7}" type="slidenum">
              <a:rPr lang="en-US" smtClean="0"/>
              <a:pPr/>
              <a:t>‹#›</a:t>
            </a:fld>
            <a:endParaRPr lang="en-US" dirty="0"/>
          </a:p>
        </p:txBody>
      </p:sp>
    </p:spTree>
    <p:extLst>
      <p:ext uri="{BB962C8B-B14F-4D97-AF65-F5344CB8AC3E}">
        <p14:creationId xmlns:p14="http://schemas.microsoft.com/office/powerpoint/2010/main" val="2726758811"/>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 id="2147483962" r:id="rId12"/>
    <p:sldLayoutId id="2147483963" r:id="rId13"/>
  </p:sldLayoutIdLst>
  <p:hf hdr="0" ftr="0" dt="0"/>
  <p:txStyles>
    <p:titleStyle>
      <a:lvl1pPr algn="l" defTabSz="914400" rtl="0" eaLnBrk="1" latinLnBrk="0" hangingPunct="1">
        <a:spcBef>
          <a:spcPct val="0"/>
        </a:spcBef>
        <a:buNone/>
        <a:defRPr sz="4000" b="0" i="0" kern="1200" baseline="0">
          <a:solidFill>
            <a:srgbClr val="2DB035"/>
          </a:solidFill>
          <a:latin typeface="+mj-lt"/>
          <a:ea typeface="+mj-ea"/>
          <a:cs typeface="+mj-cs"/>
        </a:defRPr>
      </a:lvl1pPr>
    </p:titleStyle>
    <p:bodyStyle>
      <a:lvl1pPr marL="0" indent="0" algn="l" defTabSz="914400" rtl="0" eaLnBrk="1" latinLnBrk="0" hangingPunct="1">
        <a:spcBef>
          <a:spcPct val="20000"/>
        </a:spcBef>
        <a:buFontTx/>
        <a:buNone/>
        <a:defRPr lang="en-US" sz="2000" b="0" i="0" kern="1200" baseline="0" dirty="0" smtClean="0">
          <a:solidFill>
            <a:srgbClr val="000000"/>
          </a:solidFill>
          <a:latin typeface="+mn-lt"/>
          <a:ea typeface="+mn-ea"/>
          <a:cs typeface="+mn-cs"/>
        </a:defRPr>
      </a:lvl1pPr>
      <a:lvl2pPr marL="228600" indent="-228600" algn="l" defTabSz="1188720" rtl="0" eaLnBrk="1" latinLnBrk="0" hangingPunct="1">
        <a:lnSpc>
          <a:spcPct val="100000"/>
        </a:lnSpc>
        <a:spcBef>
          <a:spcPts val="1800"/>
        </a:spcBef>
        <a:buClrTx/>
        <a:buFont typeface="Calibri" panose="020F0502020204030204" pitchFamily="34" charset="0"/>
        <a:buChar char="•"/>
        <a:tabLst/>
        <a:defRPr sz="2400" kern="1200" baseline="0">
          <a:solidFill>
            <a:srgbClr val="000000"/>
          </a:solidFill>
          <a:latin typeface="+mn-lt"/>
          <a:ea typeface="+mn-ea"/>
          <a:cs typeface="+mn-cs"/>
        </a:defRPr>
      </a:lvl2pPr>
      <a:lvl3pPr marL="685800" indent="-228600" algn="l" defTabSz="1188720" rtl="0" eaLnBrk="1" latinLnBrk="0" hangingPunct="1">
        <a:lnSpc>
          <a:spcPct val="100000"/>
        </a:lnSpc>
        <a:spcBef>
          <a:spcPts val="0"/>
        </a:spcBef>
        <a:spcAft>
          <a:spcPts val="0"/>
        </a:spcAft>
        <a:buClrTx/>
        <a:buFont typeface="Calibri" panose="020F0502020204030204" pitchFamily="34" charset="0"/>
        <a:buChar char="−"/>
        <a:tabLst/>
        <a:defRPr sz="2200" kern="1200">
          <a:solidFill>
            <a:schemeClr val="tx1">
              <a:lumMod val="50000"/>
              <a:lumOff val="50000"/>
            </a:schemeClr>
          </a:solidFill>
          <a:latin typeface="+mn-lt"/>
          <a:ea typeface="+mn-ea"/>
          <a:cs typeface="+mn-cs"/>
        </a:defRPr>
      </a:lvl3pPr>
      <a:lvl4pPr marL="1143000" marR="0" indent="-228600" algn="l" defTabSz="1188720" rtl="0" eaLnBrk="1" fontAlgn="auto" latinLnBrk="0" hangingPunct="1">
        <a:lnSpc>
          <a:spcPct val="100000"/>
        </a:lnSpc>
        <a:spcBef>
          <a:spcPts val="0"/>
        </a:spcBef>
        <a:spcAft>
          <a:spcPts val="0"/>
        </a:spcAft>
        <a:buClrTx/>
        <a:buSzTx/>
        <a:buFont typeface="Calibri" panose="020F0502020204030204" pitchFamily="34" charset="0"/>
        <a:buChar char="◦"/>
        <a:tabLst/>
        <a:defRPr sz="2200" kern="1200" baseline="0">
          <a:solidFill>
            <a:schemeClr val="tx1">
              <a:lumMod val="50000"/>
              <a:lumOff val="50000"/>
            </a:schemeClr>
          </a:solidFill>
          <a:latin typeface="+mn-lt"/>
          <a:ea typeface="+mn-ea"/>
          <a:cs typeface="+mn-cs"/>
        </a:defRPr>
      </a:lvl4pPr>
      <a:lvl5pPr marL="1600200" indent="-228600" algn="l" defTabSz="1188720" rtl="0" eaLnBrk="1" latinLnBrk="0" hangingPunct="1">
        <a:lnSpc>
          <a:spcPct val="100000"/>
        </a:lnSpc>
        <a:spcBef>
          <a:spcPts val="0"/>
        </a:spcBef>
        <a:spcAft>
          <a:spcPts val="0"/>
        </a:spcAft>
        <a:buClrTx/>
        <a:buFont typeface="Calibri" panose="020F0502020204030204" pitchFamily="34" charset="0"/>
        <a:buChar char="▪"/>
        <a:tabLst/>
        <a:defRPr lang="en-US" sz="2200" kern="1200" dirty="0" smtClean="0">
          <a:solidFill>
            <a:schemeClr val="tx1">
              <a:lumMod val="50000"/>
              <a:lumOff val="50000"/>
            </a:schemeClr>
          </a:solidFill>
          <a:latin typeface="+mn-lt"/>
          <a:ea typeface="+mn-ea"/>
          <a:cs typeface="+mn-cs"/>
        </a:defRPr>
      </a:lvl5pPr>
      <a:lvl6pPr marL="2057400" indent="-228600" algn="l" defTabSz="1188720" rtl="0" eaLnBrk="1" latinLnBrk="0" hangingPunct="1">
        <a:lnSpc>
          <a:spcPct val="100000"/>
        </a:lnSpc>
        <a:spcBef>
          <a:spcPts val="0"/>
        </a:spcBef>
        <a:spcAft>
          <a:spcPts val="0"/>
        </a:spcAft>
        <a:buClrTx/>
        <a:buFont typeface="Calibri" panose="020F0502020204030204" pitchFamily="34" charset="0"/>
        <a:buChar char="▫"/>
        <a:tabLst/>
        <a:defRPr sz="2200" kern="1200">
          <a:solidFill>
            <a:schemeClr val="tx1">
              <a:lumMod val="50000"/>
              <a:lumOff val="50000"/>
            </a:schemeClr>
          </a:solidFill>
          <a:latin typeface="+mn-lt"/>
          <a:ea typeface="+mn-ea"/>
          <a:cs typeface="+mn-cs"/>
        </a:defRPr>
      </a:lvl6pPr>
      <a:lvl7pPr marL="2514600" indent="-228600" algn="l" defTabSz="182880" rtl="0" eaLnBrk="1" latinLnBrk="0" hangingPunct="1">
        <a:lnSpc>
          <a:spcPct val="100000"/>
        </a:lnSpc>
        <a:spcBef>
          <a:spcPts val="0"/>
        </a:spcBef>
        <a:spcAft>
          <a:spcPts val="0"/>
        </a:spcAft>
        <a:buFont typeface="Calibri" panose="020F0502020204030204" pitchFamily="34" charset="0"/>
        <a:buChar char="-"/>
        <a:defRPr sz="2200" kern="1200">
          <a:solidFill>
            <a:schemeClr val="tx1">
              <a:lumMod val="50000"/>
              <a:lumOff val="50000"/>
            </a:schemeClr>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8416" y="257473"/>
            <a:ext cx="7711485" cy="1071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28416" y="1500188"/>
            <a:ext cx="7711485" cy="42430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28416" y="5959078"/>
            <a:ext cx="1999274" cy="342305"/>
          </a:xfrm>
          <a:prstGeom prst="rect">
            <a:avLst/>
          </a:prstGeom>
        </p:spPr>
        <p:txBody>
          <a:bodyPr vert="horz" lIns="91440" tIns="45720" rIns="91440" bIns="45720" rtlCol="0" anchor="ctr"/>
          <a:lstStyle>
            <a:lvl1pPr algn="l">
              <a:defRPr sz="1124">
                <a:solidFill>
                  <a:schemeClr val="tx1">
                    <a:tint val="75000"/>
                  </a:schemeClr>
                </a:solidFill>
              </a:defRPr>
            </a:lvl1pPr>
          </a:lstStyle>
          <a:p>
            <a:fld id="{20532436-246E-C341-8F9A-0B4F34C07184}" type="datetimeFigureOut">
              <a:rPr lang="en-US" smtClean="0"/>
              <a:pPr/>
              <a:t>10/21/25</a:t>
            </a:fld>
            <a:endParaRPr lang="en-US"/>
          </a:p>
        </p:txBody>
      </p:sp>
      <p:sp>
        <p:nvSpPr>
          <p:cNvPr id="5" name="Footer Placeholder 4"/>
          <p:cNvSpPr>
            <a:spLocks noGrp="1"/>
          </p:cNvSpPr>
          <p:nvPr>
            <p:ph type="ftr" sz="quarter" idx="3"/>
          </p:nvPr>
        </p:nvSpPr>
        <p:spPr>
          <a:xfrm>
            <a:off x="2927508" y="5959078"/>
            <a:ext cx="2713300" cy="342305"/>
          </a:xfrm>
          <a:prstGeom prst="rect">
            <a:avLst/>
          </a:prstGeom>
        </p:spPr>
        <p:txBody>
          <a:bodyPr vert="horz" lIns="91440" tIns="45720" rIns="91440" bIns="45720" rtlCol="0" anchor="ctr"/>
          <a:lstStyle>
            <a:lvl1pPr algn="ctr">
              <a:defRPr sz="1124">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140627" y="5959078"/>
            <a:ext cx="1999274" cy="342305"/>
          </a:xfrm>
          <a:prstGeom prst="rect">
            <a:avLst/>
          </a:prstGeom>
        </p:spPr>
        <p:txBody>
          <a:bodyPr vert="horz" lIns="91440" tIns="45720" rIns="91440" bIns="45720" rtlCol="0" anchor="ctr"/>
          <a:lstStyle>
            <a:lvl1pPr algn="r">
              <a:defRPr sz="1124">
                <a:solidFill>
                  <a:schemeClr val="tx1">
                    <a:tint val="75000"/>
                  </a:schemeClr>
                </a:solidFill>
              </a:defRPr>
            </a:lvl1pPr>
          </a:lstStyle>
          <a:p>
            <a:fld id="{DF6943E6-0357-1B40-8726-50F09ABBA837}" type="slidenum">
              <a:rPr lang="en-US" smtClean="0"/>
              <a:pPr/>
              <a:t>‹#›</a:t>
            </a:fld>
            <a:endParaRPr lang="en-US"/>
          </a:p>
        </p:txBody>
      </p:sp>
    </p:spTree>
    <p:extLst>
      <p:ext uri="{BB962C8B-B14F-4D97-AF65-F5344CB8AC3E}">
        <p14:creationId xmlns:p14="http://schemas.microsoft.com/office/powerpoint/2010/main" val="3108698420"/>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 id="2147483978" r:id="rId12"/>
    <p:sldLayoutId id="2147483979" r:id="rId13"/>
  </p:sldLayoutIdLst>
  <p:txStyles>
    <p:titleStyle>
      <a:lvl1pPr algn="ctr" defTabSz="428396" rtl="0" eaLnBrk="1" latinLnBrk="0" hangingPunct="1">
        <a:spcBef>
          <a:spcPct val="0"/>
        </a:spcBef>
        <a:buNone/>
        <a:defRPr sz="4123" kern="1200">
          <a:solidFill>
            <a:schemeClr val="tx1"/>
          </a:solidFill>
          <a:latin typeface="+mj-lt"/>
          <a:ea typeface="+mj-ea"/>
          <a:cs typeface="+mj-cs"/>
        </a:defRPr>
      </a:lvl1pPr>
    </p:titleStyle>
    <p:bodyStyle>
      <a:lvl1pPr marL="321297" indent="-321297" algn="l" defTabSz="428396" rtl="0" eaLnBrk="1" latinLnBrk="0" hangingPunct="1">
        <a:spcBef>
          <a:spcPct val="20000"/>
        </a:spcBef>
        <a:buFont typeface="Arial"/>
        <a:buChar char="•"/>
        <a:defRPr sz="2998" kern="1200">
          <a:solidFill>
            <a:schemeClr val="tx1"/>
          </a:solidFill>
          <a:latin typeface="+mn-lt"/>
          <a:ea typeface="+mn-ea"/>
          <a:cs typeface="+mn-cs"/>
        </a:defRPr>
      </a:lvl1pPr>
      <a:lvl2pPr marL="696144" indent="-267748" algn="l" defTabSz="428396" rtl="0" eaLnBrk="1" latinLnBrk="0" hangingPunct="1">
        <a:spcBef>
          <a:spcPct val="20000"/>
        </a:spcBef>
        <a:buFont typeface="Arial"/>
        <a:buChar char="–"/>
        <a:defRPr sz="2624" kern="1200">
          <a:solidFill>
            <a:schemeClr val="tx1"/>
          </a:solidFill>
          <a:latin typeface="+mn-lt"/>
          <a:ea typeface="+mn-ea"/>
          <a:cs typeface="+mn-cs"/>
        </a:defRPr>
      </a:lvl2pPr>
      <a:lvl3pPr marL="1070991" indent="-214198" algn="l" defTabSz="428396" rtl="0" eaLnBrk="1" latinLnBrk="0" hangingPunct="1">
        <a:spcBef>
          <a:spcPct val="20000"/>
        </a:spcBef>
        <a:buFont typeface="Arial"/>
        <a:buChar char="•"/>
        <a:defRPr sz="2249" kern="1200">
          <a:solidFill>
            <a:schemeClr val="tx1"/>
          </a:solidFill>
          <a:latin typeface="+mn-lt"/>
          <a:ea typeface="+mn-ea"/>
          <a:cs typeface="+mn-cs"/>
        </a:defRPr>
      </a:lvl3pPr>
      <a:lvl4pPr marL="1499387" indent="-214198" algn="l" defTabSz="428396" rtl="0" eaLnBrk="1" latinLnBrk="0" hangingPunct="1">
        <a:spcBef>
          <a:spcPct val="20000"/>
        </a:spcBef>
        <a:buFont typeface="Arial"/>
        <a:buChar char="–"/>
        <a:defRPr sz="1874" kern="1200">
          <a:solidFill>
            <a:schemeClr val="tx1"/>
          </a:solidFill>
          <a:latin typeface="+mn-lt"/>
          <a:ea typeface="+mn-ea"/>
          <a:cs typeface="+mn-cs"/>
        </a:defRPr>
      </a:lvl4pPr>
      <a:lvl5pPr marL="1927784" indent="-214198" algn="l" defTabSz="428396" rtl="0" eaLnBrk="1" latinLnBrk="0" hangingPunct="1">
        <a:spcBef>
          <a:spcPct val="20000"/>
        </a:spcBef>
        <a:buFont typeface="Arial"/>
        <a:buChar char="»"/>
        <a:defRPr sz="1874" kern="1200">
          <a:solidFill>
            <a:schemeClr val="tx1"/>
          </a:solidFill>
          <a:latin typeface="+mn-lt"/>
          <a:ea typeface="+mn-ea"/>
          <a:cs typeface="+mn-cs"/>
        </a:defRPr>
      </a:lvl5pPr>
      <a:lvl6pPr marL="2356180" indent="-214198" algn="l" defTabSz="428396" rtl="0" eaLnBrk="1" latinLnBrk="0" hangingPunct="1">
        <a:spcBef>
          <a:spcPct val="20000"/>
        </a:spcBef>
        <a:buFont typeface="Arial"/>
        <a:buChar char="•"/>
        <a:defRPr sz="1874" kern="1200">
          <a:solidFill>
            <a:schemeClr val="tx1"/>
          </a:solidFill>
          <a:latin typeface="+mn-lt"/>
          <a:ea typeface="+mn-ea"/>
          <a:cs typeface="+mn-cs"/>
        </a:defRPr>
      </a:lvl6pPr>
      <a:lvl7pPr marL="2784577" indent="-214198" algn="l" defTabSz="428396" rtl="0" eaLnBrk="1" latinLnBrk="0" hangingPunct="1">
        <a:spcBef>
          <a:spcPct val="20000"/>
        </a:spcBef>
        <a:buFont typeface="Arial"/>
        <a:buChar char="•"/>
        <a:defRPr sz="1874" kern="1200">
          <a:solidFill>
            <a:schemeClr val="tx1"/>
          </a:solidFill>
          <a:latin typeface="+mn-lt"/>
          <a:ea typeface="+mn-ea"/>
          <a:cs typeface="+mn-cs"/>
        </a:defRPr>
      </a:lvl7pPr>
      <a:lvl8pPr marL="3212973" indent="-214198" algn="l" defTabSz="428396" rtl="0" eaLnBrk="1" latinLnBrk="0" hangingPunct="1">
        <a:spcBef>
          <a:spcPct val="20000"/>
        </a:spcBef>
        <a:buFont typeface="Arial"/>
        <a:buChar char="•"/>
        <a:defRPr sz="1874" kern="1200">
          <a:solidFill>
            <a:schemeClr val="tx1"/>
          </a:solidFill>
          <a:latin typeface="+mn-lt"/>
          <a:ea typeface="+mn-ea"/>
          <a:cs typeface="+mn-cs"/>
        </a:defRPr>
      </a:lvl8pPr>
      <a:lvl9pPr marL="3641369" indent="-214198" algn="l" defTabSz="428396" rtl="0" eaLnBrk="1" latinLnBrk="0" hangingPunct="1">
        <a:spcBef>
          <a:spcPct val="20000"/>
        </a:spcBef>
        <a:buFont typeface="Arial"/>
        <a:buChar char="•"/>
        <a:defRPr sz="1874" kern="1200">
          <a:solidFill>
            <a:schemeClr val="tx1"/>
          </a:solidFill>
          <a:latin typeface="+mn-lt"/>
          <a:ea typeface="+mn-ea"/>
          <a:cs typeface="+mn-cs"/>
        </a:defRPr>
      </a:lvl9pPr>
    </p:bodyStyle>
    <p:otherStyle>
      <a:defPPr>
        <a:defRPr lang="en-US"/>
      </a:defPPr>
      <a:lvl1pPr marL="0" algn="l" defTabSz="428396" rtl="0" eaLnBrk="1" latinLnBrk="0" hangingPunct="1">
        <a:defRPr sz="1687" kern="1200">
          <a:solidFill>
            <a:schemeClr val="tx1"/>
          </a:solidFill>
          <a:latin typeface="+mn-lt"/>
          <a:ea typeface="+mn-ea"/>
          <a:cs typeface="+mn-cs"/>
        </a:defRPr>
      </a:lvl1pPr>
      <a:lvl2pPr marL="428396" algn="l" defTabSz="428396" rtl="0" eaLnBrk="1" latinLnBrk="0" hangingPunct="1">
        <a:defRPr sz="1687" kern="1200">
          <a:solidFill>
            <a:schemeClr val="tx1"/>
          </a:solidFill>
          <a:latin typeface="+mn-lt"/>
          <a:ea typeface="+mn-ea"/>
          <a:cs typeface="+mn-cs"/>
        </a:defRPr>
      </a:lvl2pPr>
      <a:lvl3pPr marL="856793" algn="l" defTabSz="428396" rtl="0" eaLnBrk="1" latinLnBrk="0" hangingPunct="1">
        <a:defRPr sz="1687" kern="1200">
          <a:solidFill>
            <a:schemeClr val="tx1"/>
          </a:solidFill>
          <a:latin typeface="+mn-lt"/>
          <a:ea typeface="+mn-ea"/>
          <a:cs typeface="+mn-cs"/>
        </a:defRPr>
      </a:lvl3pPr>
      <a:lvl4pPr marL="1285189" algn="l" defTabSz="428396" rtl="0" eaLnBrk="1" latinLnBrk="0" hangingPunct="1">
        <a:defRPr sz="1687" kern="1200">
          <a:solidFill>
            <a:schemeClr val="tx1"/>
          </a:solidFill>
          <a:latin typeface="+mn-lt"/>
          <a:ea typeface="+mn-ea"/>
          <a:cs typeface="+mn-cs"/>
        </a:defRPr>
      </a:lvl4pPr>
      <a:lvl5pPr marL="1713586" algn="l" defTabSz="428396" rtl="0" eaLnBrk="1" latinLnBrk="0" hangingPunct="1">
        <a:defRPr sz="1687" kern="1200">
          <a:solidFill>
            <a:schemeClr val="tx1"/>
          </a:solidFill>
          <a:latin typeface="+mn-lt"/>
          <a:ea typeface="+mn-ea"/>
          <a:cs typeface="+mn-cs"/>
        </a:defRPr>
      </a:lvl5pPr>
      <a:lvl6pPr marL="2141982" algn="l" defTabSz="428396" rtl="0" eaLnBrk="1" latinLnBrk="0" hangingPunct="1">
        <a:defRPr sz="1687" kern="1200">
          <a:solidFill>
            <a:schemeClr val="tx1"/>
          </a:solidFill>
          <a:latin typeface="+mn-lt"/>
          <a:ea typeface="+mn-ea"/>
          <a:cs typeface="+mn-cs"/>
        </a:defRPr>
      </a:lvl6pPr>
      <a:lvl7pPr marL="2570378" algn="l" defTabSz="428396" rtl="0" eaLnBrk="1" latinLnBrk="0" hangingPunct="1">
        <a:defRPr sz="1687" kern="1200">
          <a:solidFill>
            <a:schemeClr val="tx1"/>
          </a:solidFill>
          <a:latin typeface="+mn-lt"/>
          <a:ea typeface="+mn-ea"/>
          <a:cs typeface="+mn-cs"/>
        </a:defRPr>
      </a:lvl7pPr>
      <a:lvl8pPr marL="2998775" algn="l" defTabSz="428396" rtl="0" eaLnBrk="1" latinLnBrk="0" hangingPunct="1">
        <a:defRPr sz="1687" kern="1200">
          <a:solidFill>
            <a:schemeClr val="tx1"/>
          </a:solidFill>
          <a:latin typeface="+mn-lt"/>
          <a:ea typeface="+mn-ea"/>
          <a:cs typeface="+mn-cs"/>
        </a:defRPr>
      </a:lvl8pPr>
      <a:lvl9pPr marL="3427171" algn="l" defTabSz="428396" rtl="0" eaLnBrk="1" latinLnBrk="0" hangingPunct="1">
        <a:defRPr sz="168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7.xml"/><Relationship Id="rId1" Type="http://schemas.openxmlformats.org/officeDocument/2006/relationships/themeOverride" Target="../theme/themeOverride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53.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54.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7.xml"/><Relationship Id="rId1" Type="http://schemas.openxmlformats.org/officeDocument/2006/relationships/themeOverride" Target="../theme/themeOverride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7.xml"/><Relationship Id="rId1" Type="http://schemas.openxmlformats.org/officeDocument/2006/relationships/themeOverride" Target="../theme/themeOverride4.xml"/><Relationship Id="rId5" Type="http://schemas.openxmlformats.org/officeDocument/2006/relationships/image" Target="../media/image24.png"/><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7.xml"/><Relationship Id="rId1" Type="http://schemas.openxmlformats.org/officeDocument/2006/relationships/themeOverride" Target="../theme/themeOverride5.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notesSlide" Target="../notesSlides/notesSlide17.xml"/><Relationship Id="rId16" Type="http://schemas.openxmlformats.org/officeDocument/2006/relationships/image" Target="../media/image38.png"/><Relationship Id="rId1" Type="http://schemas.openxmlformats.org/officeDocument/2006/relationships/slideLayout" Target="../slideLayouts/slideLayout19.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s>
</file>

<file path=ppt/slides/_rels/slide21.xml.rels><?xml version="1.0" encoding="UTF-8" standalone="yes"?>
<Relationships xmlns="http://schemas.openxmlformats.org/package/2006/relationships"><Relationship Id="rId8" Type="http://schemas.openxmlformats.org/officeDocument/2006/relationships/hyperlink" Target="mailto:rperez@tpgrp.com" TargetMode="External"/><Relationship Id="rId3" Type="http://schemas.openxmlformats.org/officeDocument/2006/relationships/notesSlide" Target="../notesSlides/notesSlide18.xml"/><Relationship Id="rId7" Type="http://schemas.openxmlformats.org/officeDocument/2006/relationships/hyperlink" Target="mailto:sbarker@sdao.com" TargetMode="External"/><Relationship Id="rId2" Type="http://schemas.openxmlformats.org/officeDocument/2006/relationships/slideLayout" Target="../slideLayouts/slideLayout17.xml"/><Relationship Id="rId1" Type="http://schemas.openxmlformats.org/officeDocument/2006/relationships/themeOverride" Target="../theme/themeOverride6.xml"/><Relationship Id="rId6" Type="http://schemas.openxmlformats.org/officeDocument/2006/relationships/hyperlink" Target="https://www.sdao.com/introduction-to-programs-and-services" TargetMode="External"/><Relationship Id="rId5" Type="http://schemas.openxmlformats.org/officeDocument/2006/relationships/image" Target="../media/image14.jpeg"/><Relationship Id="rId4" Type="http://schemas.openxmlformats.org/officeDocument/2006/relationships/image" Target="../media/image39.jpeg"/></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7.xml"/><Relationship Id="rId1" Type="http://schemas.openxmlformats.org/officeDocument/2006/relationships/themeOverride" Target="../theme/themeOverride1.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A picture containing businesscard, text&#10;&#10;Description automatically generated">
            <a:extLst>
              <a:ext uri="{FF2B5EF4-FFF2-40B4-BE49-F238E27FC236}">
                <a16:creationId xmlns:a16="http://schemas.microsoft.com/office/drawing/2014/main" id="{DE73176D-58C4-4BDE-A407-7DA507CA8373}"/>
              </a:ext>
            </a:extLst>
          </p:cNvPr>
          <p:cNvPicPr>
            <a:picLocks noChangeAspect="1"/>
          </p:cNvPicPr>
          <p:nvPr/>
        </p:nvPicPr>
        <p:blipFill>
          <a:blip r:embed="rId2"/>
          <a:stretch>
            <a:fillRect/>
          </a:stretch>
        </p:blipFill>
        <p:spPr>
          <a:xfrm>
            <a:off x="-1603881" y="-77585"/>
            <a:ext cx="13723837" cy="6860590"/>
          </a:xfrm>
          <a:prstGeom prst="rect">
            <a:avLst/>
          </a:prstGeom>
          <a:gradFill>
            <a:gsLst>
              <a:gs pos="70000">
                <a:srgbClr val="506856">
                  <a:lumMod val="77000"/>
                  <a:lumOff val="23000"/>
                </a:srgbClr>
              </a:gs>
              <a:gs pos="7000">
                <a:schemeClr val="bg2">
                  <a:shade val="94000"/>
                  <a:lumMod val="96000"/>
                </a:schemeClr>
              </a:gs>
            </a:gsLst>
            <a:path path="circle">
              <a:fillToRect l="50000" t="50000" r="100000" b="100000"/>
            </a:path>
          </a:gradFill>
          <a:effectLst>
            <a:glow rad="101600">
              <a:schemeClr val="tx1">
                <a:alpha val="15000"/>
              </a:schemeClr>
            </a:glow>
            <a:outerShdw blurRad="88900" dist="63500" dir="2700000" algn="tl" rotWithShape="0">
              <a:prstClr val="black">
                <a:alpha val="39000"/>
              </a:prstClr>
            </a:outerShdw>
          </a:effectLst>
        </p:spPr>
      </p:pic>
      <p:sp>
        <p:nvSpPr>
          <p:cNvPr id="2" name="TextBox 1">
            <a:extLst>
              <a:ext uri="{FF2B5EF4-FFF2-40B4-BE49-F238E27FC236}">
                <a16:creationId xmlns:a16="http://schemas.microsoft.com/office/drawing/2014/main" id="{289D1041-AC46-4379-A7B0-724859497895}"/>
              </a:ext>
            </a:extLst>
          </p:cNvPr>
          <p:cNvSpPr txBox="1"/>
          <p:nvPr/>
        </p:nvSpPr>
        <p:spPr>
          <a:xfrm>
            <a:off x="6287669" y="919942"/>
            <a:ext cx="5106309" cy="3970318"/>
          </a:xfrm>
          <a:prstGeom prst="rect">
            <a:avLst/>
          </a:prstGeom>
          <a:noFill/>
        </p:spPr>
        <p:txBody>
          <a:bodyPr wrap="square" rtlCol="0">
            <a:spAutoFit/>
          </a:bodyPr>
          <a:lstStyle/>
          <a:p>
            <a:pPr algn="ctr"/>
            <a:r>
              <a:rPr lang="en-US" sz="3600" dirty="0">
                <a:solidFill>
                  <a:srgbClr val="26524D"/>
                </a:solidFill>
                <a:latin typeface="Californian FB" panose="0207040306080B030204" pitchFamily="18" charset="0"/>
              </a:rPr>
              <a:t>Special Districts Health Insurance Program </a:t>
            </a:r>
          </a:p>
          <a:p>
            <a:pPr algn="ctr"/>
            <a:endParaRPr lang="en-US" sz="3600" dirty="0">
              <a:solidFill>
                <a:srgbClr val="26524D"/>
              </a:solidFill>
              <a:latin typeface="Californian FB" panose="0207040306080B030204" pitchFamily="18" charset="0"/>
            </a:endParaRPr>
          </a:p>
          <a:p>
            <a:pPr algn="ctr"/>
            <a:endParaRPr lang="en-US" sz="3600" dirty="0">
              <a:solidFill>
                <a:srgbClr val="26524D"/>
              </a:solidFill>
              <a:latin typeface="Californian FB" panose="0207040306080B030204" pitchFamily="18" charset="0"/>
            </a:endParaRPr>
          </a:p>
          <a:p>
            <a:pPr algn="ctr"/>
            <a:endParaRPr lang="en-US" sz="3600" dirty="0">
              <a:solidFill>
                <a:srgbClr val="26524D"/>
              </a:solidFill>
              <a:latin typeface="Californian FB" panose="0207040306080B030204" pitchFamily="18" charset="0"/>
            </a:endParaRPr>
          </a:p>
          <a:p>
            <a:pPr algn="ctr"/>
            <a:endParaRPr lang="en-US" sz="3600" dirty="0">
              <a:solidFill>
                <a:srgbClr val="26524D"/>
              </a:solidFill>
              <a:latin typeface="Californian FB" panose="0207040306080B030204" pitchFamily="18" charset="0"/>
            </a:endParaRPr>
          </a:p>
          <a:p>
            <a:pPr algn="ctr"/>
            <a:r>
              <a:rPr lang="en-US" sz="3600" dirty="0">
                <a:solidFill>
                  <a:srgbClr val="26524D"/>
                </a:solidFill>
                <a:latin typeface="Californian FB" panose="0207040306080B030204" pitchFamily="18" charset="0"/>
              </a:rPr>
              <a:t>            October 22, 2025</a:t>
            </a:r>
          </a:p>
        </p:txBody>
      </p:sp>
    </p:spTree>
    <p:extLst>
      <p:ext uri="{BB962C8B-B14F-4D97-AF65-F5344CB8AC3E}">
        <p14:creationId xmlns:p14="http://schemas.microsoft.com/office/powerpoint/2010/main" val="1055045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628078">
            <a:alpha val="85000"/>
          </a:srgbClr>
        </a:solidFill>
        <a:effectLst/>
      </p:bgPr>
    </p:bg>
    <p:spTree>
      <p:nvGrpSpPr>
        <p:cNvPr id="1" name="">
          <a:extLst>
            <a:ext uri="{FF2B5EF4-FFF2-40B4-BE49-F238E27FC236}">
              <a16:creationId xmlns:a16="http://schemas.microsoft.com/office/drawing/2014/main" id="{236C0BDF-7AB2-91E5-BAF4-E1D9AD20FA20}"/>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34DAF485-C401-168C-E1F3-8498FE3110C6}"/>
              </a:ext>
            </a:extLst>
          </p:cNvPr>
          <p:cNvSpPr/>
          <p:nvPr/>
        </p:nvSpPr>
        <p:spPr>
          <a:xfrm>
            <a:off x="0" y="6379140"/>
            <a:ext cx="12192000" cy="667282"/>
          </a:xfrm>
          <a:prstGeom prst="rect">
            <a:avLst/>
          </a:prstGeom>
          <a:solidFill>
            <a:schemeClr val="tx1"/>
          </a:solidFill>
          <a:ln w="6350">
            <a:solidFill>
              <a:schemeClr val="accent4">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25000" noProof="0">
              <a:ln>
                <a:noFill/>
              </a:ln>
              <a:solidFill>
                <a:prstClr val="black"/>
              </a:solidFill>
              <a:effectLst/>
              <a:uLnTx/>
              <a:uFillTx/>
              <a:latin typeface="Century Schoolbook" panose="02040604050505020304"/>
              <a:ea typeface="+mn-ea"/>
              <a:cs typeface="+mn-cs"/>
            </a:endParaRPr>
          </a:p>
        </p:txBody>
      </p:sp>
      <p:sp>
        <p:nvSpPr>
          <p:cNvPr id="16" name="Title 1">
            <a:extLst>
              <a:ext uri="{FF2B5EF4-FFF2-40B4-BE49-F238E27FC236}">
                <a16:creationId xmlns:a16="http://schemas.microsoft.com/office/drawing/2014/main" id="{6BCACF96-3728-C9D5-813A-039D297B73A2}"/>
              </a:ext>
            </a:extLst>
          </p:cNvPr>
          <p:cNvSpPr txBox="1">
            <a:spLocks/>
          </p:cNvSpPr>
          <p:nvPr/>
        </p:nvSpPr>
        <p:spPr>
          <a:xfrm>
            <a:off x="414220" y="4654926"/>
            <a:ext cx="4467067" cy="722122"/>
          </a:xfrm>
          <a:prstGeom prst="rect">
            <a:avLst/>
          </a:prstGeom>
        </p:spPr>
        <p:txBody>
          <a:bodyPr vert="horz" lIns="91440" tIns="45720" rIns="91440" bIns="45720" rtlCol="0" anchor="b">
            <a:noAutofit/>
          </a:bodyPr>
          <a:lstStyle>
            <a:lvl1pPr algn="l" defTabSz="457200" rtl="0" eaLnBrk="1" latinLnBrk="0" hangingPunct="1">
              <a:spcBef>
                <a:spcPct val="0"/>
              </a:spcBef>
              <a:buNone/>
              <a:defRPr sz="40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500" b="0" i="1" u="none" strike="noStrike" kern="1200" cap="none" spc="0" normalizeH="0" baseline="0" noProof="0">
              <a:ln>
                <a:noFill/>
              </a:ln>
              <a:solidFill>
                <a:prstClr val="white"/>
              </a:solidFill>
              <a:effectLst/>
              <a:uLnTx/>
              <a:uFillTx/>
              <a:latin typeface="Century Schoolbook" panose="02040604050505020304"/>
              <a:ea typeface="+mj-ea"/>
              <a:cs typeface="+mj-cs"/>
            </a:endParaRPr>
          </a:p>
        </p:txBody>
      </p:sp>
      <p:pic>
        <p:nvPicPr>
          <p:cNvPr id="8" name="Picture 7">
            <a:extLst>
              <a:ext uri="{FF2B5EF4-FFF2-40B4-BE49-F238E27FC236}">
                <a16:creationId xmlns:a16="http://schemas.microsoft.com/office/drawing/2014/main" id="{4C228C10-77DE-011F-A2F2-0E3E5D981EFC}"/>
              </a:ext>
            </a:extLst>
          </p:cNvPr>
          <p:cNvPicPr>
            <a:picLocks noChangeAspect="1"/>
          </p:cNvPicPr>
          <p:nvPr/>
        </p:nvPicPr>
        <p:blipFill>
          <a:blip r:embed="rId4"/>
          <a:stretch>
            <a:fillRect/>
          </a:stretch>
        </p:blipFill>
        <p:spPr>
          <a:xfrm>
            <a:off x="10840824" y="6285468"/>
            <a:ext cx="1083454" cy="477781"/>
          </a:xfrm>
          <a:prstGeom prst="rect">
            <a:avLst/>
          </a:prstGeom>
        </p:spPr>
      </p:pic>
      <p:sp>
        <p:nvSpPr>
          <p:cNvPr id="4" name="TextBox 3">
            <a:extLst>
              <a:ext uri="{FF2B5EF4-FFF2-40B4-BE49-F238E27FC236}">
                <a16:creationId xmlns:a16="http://schemas.microsoft.com/office/drawing/2014/main" id="{31DA650F-F58E-D976-FDFB-50A9B4C49DB3}"/>
              </a:ext>
            </a:extLst>
          </p:cNvPr>
          <p:cNvSpPr txBox="1"/>
          <p:nvPr/>
        </p:nvSpPr>
        <p:spPr>
          <a:xfrm>
            <a:off x="536330" y="832310"/>
            <a:ext cx="10788162" cy="4955203"/>
          </a:xfrm>
          <a:prstGeom prst="rect">
            <a:avLst/>
          </a:prstGeom>
          <a:noFill/>
        </p:spPr>
        <p:txBody>
          <a:bodyPr wrap="square" rtlCol="0">
            <a:spAutoFit/>
          </a:bodyPr>
          <a:lstStyle/>
          <a:p>
            <a:pPr marR="0" lvl="0" algn="l" defTabSz="457200" rtl="0" eaLnBrk="1" fontAlgn="auto" latinLnBrk="0" hangingPunct="1">
              <a:lnSpc>
                <a:spcPct val="100000"/>
              </a:lnSpc>
              <a:spcBef>
                <a:spcPts val="0"/>
              </a:spcBef>
              <a:spcAft>
                <a:spcPts val="0"/>
              </a:spcAft>
              <a:buClrTx/>
              <a:buSzTx/>
              <a:tabLst/>
              <a:defRPr/>
            </a:pPr>
            <a:endParaRPr kumimoji="0" lang="en-US" sz="2400" b="0" i="0" u="none" strike="noStrike" kern="1200" cap="none" spc="0" normalizeH="0" baseline="0" noProof="0" dirty="0">
              <a:ln>
                <a:noFill/>
              </a:ln>
              <a:solidFill>
                <a:srgbClr val="FFF7E1"/>
              </a:solidFill>
              <a:effectLst/>
              <a:uLnTx/>
              <a:uFillTx/>
              <a:latin typeface="Book Antiqua" panose="02040602050305030304" pitchFamily="18" charset="0"/>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F7E1"/>
                </a:solidFill>
                <a:effectLst/>
                <a:uLnTx/>
                <a:uFillTx/>
                <a:latin typeface="Book Antiqua" panose="02040602050305030304" pitchFamily="18" charset="0"/>
                <a:ea typeface="+mn-ea"/>
                <a:cs typeface="+mn-cs"/>
              </a:rPr>
              <a:t>2 Carrier </a:t>
            </a:r>
            <a:r>
              <a:rPr lang="en-US" sz="2000" dirty="0">
                <a:solidFill>
                  <a:srgbClr val="FFF7E1"/>
                </a:solidFill>
                <a:latin typeface="Book Antiqua" panose="02040602050305030304" pitchFamily="18" charset="0"/>
              </a:rPr>
              <a:t>O</a:t>
            </a:r>
            <a:r>
              <a:rPr kumimoji="0" lang="en-US" sz="2000" b="0" i="0" u="none" strike="noStrike" kern="1200" cap="none" spc="0" normalizeH="0" baseline="0" noProof="0" dirty="0" err="1">
                <a:ln>
                  <a:noFill/>
                </a:ln>
                <a:solidFill>
                  <a:srgbClr val="FFF7E1"/>
                </a:solidFill>
                <a:effectLst/>
                <a:uLnTx/>
                <a:uFillTx/>
                <a:latin typeface="Book Antiqua" panose="02040602050305030304" pitchFamily="18" charset="0"/>
                <a:ea typeface="+mn-ea"/>
                <a:cs typeface="+mn-cs"/>
              </a:rPr>
              <a:t>ptions</a:t>
            </a:r>
            <a:r>
              <a:rPr kumimoji="0" lang="en-US" sz="2000" b="0" i="0" u="none" strike="noStrike" kern="1200" cap="none" spc="0" normalizeH="0" baseline="0" noProof="0" dirty="0">
                <a:ln>
                  <a:noFill/>
                </a:ln>
                <a:solidFill>
                  <a:srgbClr val="FFF7E1"/>
                </a:solidFill>
                <a:effectLst/>
                <a:uLnTx/>
                <a:uFillTx/>
                <a:latin typeface="Book Antiqua" panose="02040602050305030304" pitchFamily="18" charset="0"/>
                <a:ea typeface="+mn-ea"/>
                <a:cs typeface="+mn-cs"/>
              </a:rPr>
              <a:t> – Delta Dental of Oregon and Willamette Dental</a:t>
            </a:r>
          </a:p>
          <a:p>
            <a:pPr marR="0" lvl="0" algn="l" defTabSz="457200" rtl="0" eaLnBrk="1" fontAlgn="auto" latinLnBrk="0" hangingPunct="1">
              <a:lnSpc>
                <a:spcPct val="100000"/>
              </a:lnSpc>
              <a:spcBef>
                <a:spcPts val="0"/>
              </a:spcBef>
              <a:spcAft>
                <a:spcPts val="0"/>
              </a:spcAft>
              <a:buClrTx/>
              <a:buSzTx/>
              <a:tabLst/>
              <a:defRPr/>
            </a:pPr>
            <a:endParaRPr kumimoji="0" lang="en-US" sz="2000" b="0" i="0" u="none" strike="noStrike" kern="1200" cap="none" spc="0" normalizeH="0" baseline="0" noProof="0" dirty="0">
              <a:ln>
                <a:noFill/>
              </a:ln>
              <a:solidFill>
                <a:srgbClr val="FFF7E1"/>
              </a:solidFill>
              <a:effectLst/>
              <a:uLnTx/>
              <a:uFillTx/>
              <a:latin typeface="Book Antiqua" panose="02040602050305030304" pitchFamily="18" charset="0"/>
              <a:ea typeface="+mn-ea"/>
              <a:cs typeface="+mn-cs"/>
            </a:endParaRPr>
          </a:p>
          <a:p>
            <a:pPr marL="800100" lvl="1" indent="-342900">
              <a:buFont typeface="Wingdings" panose="05000000000000000000" pitchFamily="2" charset="2"/>
              <a:buChar char="§"/>
              <a:defRPr/>
            </a:pPr>
            <a:r>
              <a:rPr kumimoji="0" lang="en-US" sz="2000" b="0" i="0" u="none" strike="noStrike" kern="1200" cap="none" spc="0" normalizeH="0" baseline="0" dirty="0">
                <a:ln>
                  <a:noFill/>
                </a:ln>
                <a:solidFill>
                  <a:srgbClr val="FFF7E1"/>
                </a:solidFill>
                <a:effectLst/>
                <a:uLnTx/>
                <a:uFillTx/>
                <a:latin typeface="Book Antiqua" panose="02040602050305030304" pitchFamily="18" charset="0"/>
                <a:ea typeface="+mn-ea"/>
                <a:cs typeface="+mn-cs"/>
              </a:rPr>
              <a:t>Delta Dental plans </a:t>
            </a:r>
            <a:r>
              <a:rPr lang="en-US" sz="2000" dirty="0">
                <a:solidFill>
                  <a:srgbClr val="FFF7E1"/>
                </a:solidFill>
                <a:latin typeface="Book Antiqua" panose="02040602050305030304" pitchFamily="18" charset="0"/>
              </a:rPr>
              <a:t>offer the Premier network (which is their broadest network option), 2 plan options with a $1,500 annual maximum and 2 plan  (options with a $2,000 annual maximum (Orthodontia coverage available for districts with 15 or more enrolled employees)</a:t>
            </a:r>
          </a:p>
          <a:p>
            <a:pPr lvl="1">
              <a:defRPr/>
            </a:pPr>
            <a:endParaRPr lang="en-US" sz="2000" dirty="0">
              <a:solidFill>
                <a:srgbClr val="FFF7E1"/>
              </a:solidFill>
              <a:latin typeface="Book Antiqua" panose="02040602050305030304" pitchFamily="18" charset="0"/>
            </a:endParaRPr>
          </a:p>
          <a:p>
            <a:pPr marL="800100" lvl="1" indent="-342900">
              <a:buFont typeface="Wingdings" panose="05000000000000000000" pitchFamily="2" charset="2"/>
              <a:buChar char="§"/>
              <a:defRPr/>
            </a:pPr>
            <a:r>
              <a:rPr kumimoji="0" lang="en-US" sz="2000" b="0" i="0" u="none" strike="noStrike" kern="1200" cap="none" spc="0" normalizeH="0" baseline="0" noProof="0" dirty="0" err="1">
                <a:ln>
                  <a:noFill/>
                </a:ln>
                <a:solidFill>
                  <a:srgbClr val="FFF7E1"/>
                </a:solidFill>
                <a:effectLst/>
                <a:uLnTx/>
                <a:uFillTx/>
                <a:latin typeface="Book Antiqua" panose="02040602050305030304" pitchFamily="18" charset="0"/>
                <a:ea typeface="+mn-ea"/>
                <a:cs typeface="+mn-cs"/>
              </a:rPr>
              <a:t>Willamett</a:t>
            </a:r>
            <a:r>
              <a:rPr lang="en-US" sz="2000" dirty="0">
                <a:solidFill>
                  <a:srgbClr val="FFF7E1"/>
                </a:solidFill>
                <a:latin typeface="Book Antiqua" panose="02040602050305030304" pitchFamily="18" charset="0"/>
              </a:rPr>
              <a:t>e Dental plans offer coverage at Willamette Dental Group facilities in our region.  The plan designs don’t have an annual maximum; the coverage is available as long as you need it and you pay cost shares according to the services you receive.</a:t>
            </a:r>
            <a:endParaRPr kumimoji="0" lang="en-US" sz="2000" b="0" i="0" u="none" strike="noStrike" kern="1200" cap="none" spc="0" normalizeH="0" baseline="0" noProof="0" dirty="0">
              <a:ln>
                <a:noFill/>
              </a:ln>
              <a:solidFill>
                <a:srgbClr val="FFF7E1"/>
              </a:solidFill>
              <a:effectLst/>
              <a:uLnTx/>
              <a:uFillTx/>
              <a:latin typeface="Book Antiqua" panose="02040602050305030304" pitchFamily="18" charset="0"/>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FFF7E1"/>
              </a:solidFill>
              <a:effectLst/>
              <a:uLnTx/>
              <a:uFillTx/>
              <a:latin typeface="Book Antiqua" panose="02040602050305030304" pitchFamily="18" charset="0"/>
              <a:ea typeface="+mn-ea"/>
              <a:cs typeface="+mn-cs"/>
            </a:endParaRPr>
          </a:p>
          <a:p>
            <a:pPr marL="800100" marR="0" lvl="1" indent="-34290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en-US" sz="14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endParaRPr>
          </a:p>
          <a:p>
            <a:pPr marL="800100" marR="0" lvl="1" indent="-34290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en-US" sz="14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2400" b="0" i="0" u="none" strike="noStrike" kern="1200" cap="none" spc="0" normalizeH="0" baseline="0" noProof="0" dirty="0">
              <a:ln>
                <a:noFill/>
              </a:ln>
              <a:solidFill>
                <a:srgbClr val="FFF7E1"/>
              </a:solidFill>
              <a:effectLst/>
              <a:uLnTx/>
              <a:uFillTx/>
              <a:latin typeface="Book Antiqua" panose="02040602050305030304"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entury Schoolbook" panose="02040604050505020304"/>
              <a:ea typeface="+mn-ea"/>
              <a:cs typeface="+mn-cs"/>
            </a:endParaRPr>
          </a:p>
        </p:txBody>
      </p:sp>
      <p:sp>
        <p:nvSpPr>
          <p:cNvPr id="11" name="TextBox 10">
            <a:extLst>
              <a:ext uri="{FF2B5EF4-FFF2-40B4-BE49-F238E27FC236}">
                <a16:creationId xmlns:a16="http://schemas.microsoft.com/office/drawing/2014/main" id="{D078AFA8-E798-CF58-2DB6-4BA266868E0E}"/>
              </a:ext>
            </a:extLst>
          </p:cNvPr>
          <p:cNvSpPr txBox="1"/>
          <p:nvPr/>
        </p:nvSpPr>
        <p:spPr>
          <a:xfrm>
            <a:off x="290146" y="259527"/>
            <a:ext cx="9029700" cy="6463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3600" cap="small" dirty="0">
                <a:solidFill>
                  <a:srgbClr val="FFF7E1"/>
                </a:solidFill>
                <a:latin typeface="Book Antiqua" panose="02040602050305030304" pitchFamily="18" charset="0"/>
              </a:rPr>
              <a:t>SDIS Dental </a:t>
            </a:r>
            <a:endParaRPr kumimoji="0" lang="en-US" sz="3600" b="0" i="0" u="none" strike="noStrike" kern="1200" cap="small" spc="0" normalizeH="0" baseline="0" noProof="0" dirty="0">
              <a:ln>
                <a:noFill/>
              </a:ln>
              <a:solidFill>
                <a:srgbClr val="FFF7E1"/>
              </a:solidFill>
              <a:effectLst/>
              <a:uLnTx/>
              <a:uFillTx/>
              <a:latin typeface="Book Antiqua" panose="02040602050305030304" pitchFamily="18" charset="0"/>
              <a:ea typeface="+mn-ea"/>
              <a:cs typeface="+mn-cs"/>
            </a:endParaRPr>
          </a:p>
        </p:txBody>
      </p:sp>
    </p:spTree>
    <p:extLst>
      <p:ext uri="{BB962C8B-B14F-4D97-AF65-F5344CB8AC3E}">
        <p14:creationId xmlns:p14="http://schemas.microsoft.com/office/powerpoint/2010/main" val="169971738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DC133-7DDA-4F12-805F-8A5A485E02B9}"/>
              </a:ext>
            </a:extLst>
          </p:cNvPr>
          <p:cNvSpPr>
            <a:spLocks noGrp="1"/>
          </p:cNvSpPr>
          <p:nvPr>
            <p:ph type="title"/>
          </p:nvPr>
        </p:nvSpPr>
        <p:spPr/>
        <p:txBody>
          <a:bodyPr/>
          <a:lstStyle/>
          <a:p>
            <a:r>
              <a:rPr lang="en-US" dirty="0"/>
              <a:t>Dental Plan/Benefit Highlights</a:t>
            </a:r>
          </a:p>
        </p:txBody>
      </p:sp>
      <p:sp>
        <p:nvSpPr>
          <p:cNvPr id="3" name="Slide Number Placeholder 2">
            <a:extLst>
              <a:ext uri="{FF2B5EF4-FFF2-40B4-BE49-F238E27FC236}">
                <a16:creationId xmlns:a16="http://schemas.microsoft.com/office/drawing/2014/main" id="{C4A8A6B0-F4EE-473A-8CFF-315D8A690491}"/>
              </a:ext>
            </a:extLst>
          </p:cNvPr>
          <p:cNvSpPr>
            <a:spLocks noGrp="1"/>
          </p:cNvSpPr>
          <p:nvPr>
            <p:ph type="sldNum" sz="quarter" idx="12"/>
          </p:nvPr>
        </p:nvSpPr>
        <p:spPr/>
        <p:txBody>
          <a:bodyPr/>
          <a:lstStyle/>
          <a:p>
            <a:fld id="{65604180-89A3-4842-922A-40F901D63DE7}" type="slidenum">
              <a:rPr lang="en-US" smtClean="0"/>
              <a:pPr/>
              <a:t>11</a:t>
            </a:fld>
            <a:endParaRPr lang="en-US" dirty="0"/>
          </a:p>
        </p:txBody>
      </p:sp>
      <p:sp>
        <p:nvSpPr>
          <p:cNvPr id="4" name="Content Placeholder 3">
            <a:extLst>
              <a:ext uri="{FF2B5EF4-FFF2-40B4-BE49-F238E27FC236}">
                <a16:creationId xmlns:a16="http://schemas.microsoft.com/office/drawing/2014/main" id="{8AB8A98F-A40C-4740-A8DA-13C64435AEB1}"/>
              </a:ext>
            </a:extLst>
          </p:cNvPr>
          <p:cNvSpPr>
            <a:spLocks noGrp="1"/>
          </p:cNvSpPr>
          <p:nvPr>
            <p:ph sz="quarter" idx="13"/>
          </p:nvPr>
        </p:nvSpPr>
        <p:spPr>
          <a:xfrm>
            <a:off x="1942756" y="1400175"/>
            <a:ext cx="4409302" cy="1217898"/>
          </a:xfrm>
        </p:spPr>
        <p:txBody>
          <a:bodyPr>
            <a:normAutofit/>
          </a:bodyPr>
          <a:lstStyle/>
          <a:p>
            <a:pPr marL="0" indent="0">
              <a:buNone/>
            </a:pPr>
            <a:r>
              <a:rPr lang="en-US" sz="2000" b="1" dirty="0"/>
              <a:t>Incentive Plan $1,500</a:t>
            </a:r>
          </a:p>
          <a:p>
            <a:pPr>
              <a:spcBef>
                <a:spcPts val="600"/>
              </a:spcBef>
              <a:buFont typeface="Arial" panose="020B0604020202020204" pitchFamily="34" charset="0"/>
              <a:buChar char="•"/>
            </a:pPr>
            <a:r>
              <a:rPr lang="en-US" sz="1300" dirty="0">
                <a:solidFill>
                  <a:schemeClr val="tx1">
                    <a:lumMod val="50000"/>
                    <a:lumOff val="50000"/>
                  </a:schemeClr>
                </a:solidFill>
              </a:rPr>
              <a:t>$0 calendar year deductible</a:t>
            </a:r>
          </a:p>
          <a:p>
            <a:pPr>
              <a:spcBef>
                <a:spcPts val="600"/>
              </a:spcBef>
              <a:buFont typeface="Arial" panose="020B0604020202020204" pitchFamily="34" charset="0"/>
              <a:buChar char="•"/>
            </a:pPr>
            <a:r>
              <a:rPr lang="en-US" sz="1300" dirty="0">
                <a:solidFill>
                  <a:schemeClr val="tx1">
                    <a:lumMod val="50000"/>
                    <a:lumOff val="50000"/>
                  </a:schemeClr>
                </a:solidFill>
              </a:rPr>
              <a:t>$1,500 annual maximum</a:t>
            </a:r>
          </a:p>
          <a:p>
            <a:pPr marL="0" indent="0">
              <a:buNone/>
            </a:pPr>
            <a:endParaRPr lang="en-US" dirty="0"/>
          </a:p>
        </p:txBody>
      </p:sp>
      <p:sp>
        <p:nvSpPr>
          <p:cNvPr id="11" name="Content Placeholder 3">
            <a:extLst>
              <a:ext uri="{FF2B5EF4-FFF2-40B4-BE49-F238E27FC236}">
                <a16:creationId xmlns:a16="http://schemas.microsoft.com/office/drawing/2014/main" id="{444A969E-B457-2814-9682-6BF1A9DE84B2}"/>
              </a:ext>
            </a:extLst>
          </p:cNvPr>
          <p:cNvSpPr txBox="1">
            <a:spLocks/>
          </p:cNvSpPr>
          <p:nvPr/>
        </p:nvSpPr>
        <p:spPr>
          <a:xfrm>
            <a:off x="6352058" y="1400175"/>
            <a:ext cx="4409302" cy="1217898"/>
          </a:xfrm>
          <a:prstGeom prst="rect">
            <a:avLst/>
          </a:prstGeom>
        </p:spPr>
        <p:txBody>
          <a:bodyPr vert="horz" lIns="91440" tIns="45720" rIns="91440" bIns="45720" rtlCol="0">
            <a:normAutofit/>
          </a:bodyPr>
          <a:lstStyle>
            <a:lvl1pPr marL="228600" indent="-228600" algn="l" defTabSz="914400" rtl="0" eaLnBrk="1" latinLnBrk="0" hangingPunct="1">
              <a:spcBef>
                <a:spcPts val="1800"/>
              </a:spcBef>
              <a:buFont typeface="Calibri" panose="020F0502020204030204" pitchFamily="34" charset="0"/>
              <a:buChar char="•"/>
              <a:defRPr lang="en-US" sz="2400" b="0" i="0" kern="1200" baseline="0">
                <a:solidFill>
                  <a:srgbClr val="000000"/>
                </a:solidFill>
                <a:latin typeface="+mn-lt"/>
                <a:ea typeface="+mn-ea"/>
                <a:cs typeface="+mn-cs"/>
              </a:defRPr>
            </a:lvl1pPr>
            <a:lvl2pPr marL="685800" indent="-228600" algn="l" defTabSz="1188720" rtl="0" eaLnBrk="1" latinLnBrk="0" hangingPunct="1">
              <a:lnSpc>
                <a:spcPct val="100000"/>
              </a:lnSpc>
              <a:spcBef>
                <a:spcPts val="0"/>
              </a:spcBef>
              <a:buClrTx/>
              <a:buFont typeface="Calibri" panose="020F0502020204030204" pitchFamily="34" charset="0"/>
              <a:buChar char="−"/>
              <a:tabLst/>
              <a:defRPr sz="2200" kern="1200" baseline="0">
                <a:solidFill>
                  <a:schemeClr val="tx1">
                    <a:lumMod val="50000"/>
                    <a:lumOff val="50000"/>
                  </a:schemeClr>
                </a:solidFill>
                <a:latin typeface="+mn-lt"/>
                <a:ea typeface="+mn-ea"/>
                <a:cs typeface="+mn-cs"/>
              </a:defRPr>
            </a:lvl2pPr>
            <a:lvl3pPr marL="1143000" indent="-228600" algn="l" defTabSz="1188720" rtl="0" eaLnBrk="1" latinLnBrk="0" hangingPunct="1">
              <a:lnSpc>
                <a:spcPct val="100000"/>
              </a:lnSpc>
              <a:spcBef>
                <a:spcPts val="0"/>
              </a:spcBef>
              <a:spcAft>
                <a:spcPts val="0"/>
              </a:spcAft>
              <a:buClrTx/>
              <a:buFont typeface="Calibri" panose="020F0502020204030204" pitchFamily="34" charset="0"/>
              <a:buChar char="◦"/>
              <a:tabLst/>
              <a:defRPr sz="2200" kern="1200">
                <a:solidFill>
                  <a:schemeClr val="tx1">
                    <a:lumMod val="50000"/>
                    <a:lumOff val="50000"/>
                  </a:schemeClr>
                </a:solidFill>
                <a:latin typeface="+mn-lt"/>
                <a:ea typeface="+mn-ea"/>
                <a:cs typeface="+mn-cs"/>
              </a:defRPr>
            </a:lvl3pPr>
            <a:lvl4pPr marL="1600200" marR="0" indent="-228600" algn="l" defTabSz="1188720" rtl="0" eaLnBrk="1" fontAlgn="auto" latinLnBrk="0" hangingPunct="1">
              <a:lnSpc>
                <a:spcPct val="100000"/>
              </a:lnSpc>
              <a:spcBef>
                <a:spcPts val="0"/>
              </a:spcBef>
              <a:spcAft>
                <a:spcPts val="0"/>
              </a:spcAft>
              <a:buClrTx/>
              <a:buSzTx/>
              <a:buFont typeface="Calibri" panose="020F0502020204030204" pitchFamily="34" charset="0"/>
              <a:buChar char="▪"/>
              <a:tabLst/>
              <a:defRPr sz="2200" kern="1200" baseline="0">
                <a:solidFill>
                  <a:schemeClr val="tx1">
                    <a:lumMod val="50000"/>
                    <a:lumOff val="50000"/>
                  </a:schemeClr>
                </a:solidFill>
                <a:latin typeface="+mn-lt"/>
                <a:ea typeface="+mn-ea"/>
                <a:cs typeface="+mn-cs"/>
              </a:defRPr>
            </a:lvl4pPr>
            <a:lvl5pPr marL="2057400" indent="-228600" algn="l" defTabSz="1188720" rtl="0" eaLnBrk="1" latinLnBrk="0" hangingPunct="1">
              <a:lnSpc>
                <a:spcPct val="100000"/>
              </a:lnSpc>
              <a:spcBef>
                <a:spcPts val="0"/>
              </a:spcBef>
              <a:spcAft>
                <a:spcPts val="0"/>
              </a:spcAft>
              <a:buClrTx/>
              <a:buFont typeface="Calibri" panose="020F0502020204030204" pitchFamily="34" charset="0"/>
              <a:buChar char="▫"/>
              <a:tabLst/>
              <a:defRPr lang="en-US" sz="2200" kern="1200">
                <a:solidFill>
                  <a:schemeClr val="tx1">
                    <a:lumMod val="50000"/>
                    <a:lumOff val="50000"/>
                  </a:schemeClr>
                </a:solidFill>
                <a:latin typeface="+mn-lt"/>
                <a:ea typeface="+mn-ea"/>
                <a:cs typeface="+mn-cs"/>
              </a:defRPr>
            </a:lvl5pPr>
            <a:lvl6pPr marL="2057400" indent="-228600" algn="l" defTabSz="1188720" rtl="0" eaLnBrk="1" latinLnBrk="0" hangingPunct="1">
              <a:lnSpc>
                <a:spcPct val="100000"/>
              </a:lnSpc>
              <a:spcBef>
                <a:spcPts val="0"/>
              </a:spcBef>
              <a:spcAft>
                <a:spcPts val="0"/>
              </a:spcAft>
              <a:buClrTx/>
              <a:buFont typeface="Calibri" panose="020F0502020204030204" pitchFamily="34" charset="0"/>
              <a:buChar char="▫"/>
              <a:tabLst/>
              <a:defRPr sz="2200" kern="1200">
                <a:solidFill>
                  <a:schemeClr val="tx1">
                    <a:lumMod val="50000"/>
                    <a:lumOff val="50000"/>
                  </a:schemeClr>
                </a:solidFill>
                <a:latin typeface="+mn-lt"/>
                <a:ea typeface="+mn-ea"/>
                <a:cs typeface="+mn-cs"/>
              </a:defRPr>
            </a:lvl6pPr>
            <a:lvl7pPr marL="2514600" indent="-228600" algn="l" defTabSz="182880" rtl="0" eaLnBrk="1" latinLnBrk="0" hangingPunct="1">
              <a:lnSpc>
                <a:spcPct val="100000"/>
              </a:lnSpc>
              <a:spcBef>
                <a:spcPts val="0"/>
              </a:spcBef>
              <a:spcAft>
                <a:spcPts val="0"/>
              </a:spcAft>
              <a:buFont typeface="Calibri" panose="020F0502020204030204" pitchFamily="34" charset="0"/>
              <a:buChar char="-"/>
              <a:defRPr sz="2200" kern="1200">
                <a:solidFill>
                  <a:schemeClr val="tx1">
                    <a:lumMod val="50000"/>
                    <a:lumOff val="50000"/>
                  </a:schemeClr>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marL="0" indent="0">
              <a:buNone/>
            </a:pPr>
            <a:r>
              <a:rPr lang="en-US" sz="2000" b="1" dirty="0"/>
              <a:t>Incentive Plan $2,000</a:t>
            </a:r>
          </a:p>
          <a:p>
            <a:pPr>
              <a:spcBef>
                <a:spcPts val="600"/>
              </a:spcBef>
              <a:buFont typeface="Arial" panose="020B0604020202020204" pitchFamily="34" charset="0"/>
              <a:buChar char="•"/>
            </a:pPr>
            <a:r>
              <a:rPr lang="en-US" sz="1300" dirty="0">
                <a:solidFill>
                  <a:schemeClr val="tx1">
                    <a:lumMod val="50000"/>
                    <a:lumOff val="50000"/>
                  </a:schemeClr>
                </a:solidFill>
              </a:rPr>
              <a:t>$0 calendar year deductible</a:t>
            </a:r>
          </a:p>
          <a:p>
            <a:pPr>
              <a:spcBef>
                <a:spcPts val="600"/>
              </a:spcBef>
              <a:buFont typeface="Arial" panose="020B0604020202020204" pitchFamily="34" charset="0"/>
              <a:buChar char="•"/>
            </a:pPr>
            <a:r>
              <a:rPr lang="en-US" sz="1300" dirty="0">
                <a:solidFill>
                  <a:schemeClr val="tx1">
                    <a:lumMod val="50000"/>
                    <a:lumOff val="50000"/>
                  </a:schemeClr>
                </a:solidFill>
              </a:rPr>
              <a:t>$2,000 annual maximum</a:t>
            </a:r>
          </a:p>
          <a:p>
            <a:pPr marL="0" indent="0">
              <a:buNone/>
            </a:pPr>
            <a:endParaRPr lang="en-US" dirty="0"/>
          </a:p>
        </p:txBody>
      </p:sp>
      <p:sp>
        <p:nvSpPr>
          <p:cNvPr id="6" name="TextBox 5">
            <a:extLst>
              <a:ext uri="{FF2B5EF4-FFF2-40B4-BE49-F238E27FC236}">
                <a16:creationId xmlns:a16="http://schemas.microsoft.com/office/drawing/2014/main" id="{AA861A72-E299-6C5B-46EB-77E728F889E2}"/>
              </a:ext>
            </a:extLst>
          </p:cNvPr>
          <p:cNvSpPr txBox="1"/>
          <p:nvPr/>
        </p:nvSpPr>
        <p:spPr>
          <a:xfrm>
            <a:off x="1988465" y="5754470"/>
            <a:ext cx="4027846" cy="246221"/>
          </a:xfrm>
          <a:prstGeom prst="rect">
            <a:avLst/>
          </a:prstGeom>
          <a:noFill/>
        </p:spPr>
        <p:txBody>
          <a:bodyPr wrap="square">
            <a:spAutoFit/>
          </a:bodyPr>
          <a:lstStyle/>
          <a:p>
            <a:pPr>
              <a:spcBef>
                <a:spcPts val="600"/>
              </a:spcBef>
            </a:pPr>
            <a:r>
              <a:rPr lang="en-US" sz="1000" dirty="0">
                <a:solidFill>
                  <a:schemeClr val="tx1">
                    <a:lumMod val="50000"/>
                    <a:lumOff val="50000"/>
                  </a:schemeClr>
                </a:solidFill>
              </a:rPr>
              <a:t>Optional: 50% up to $1,500 orthodontia lifetime maximum</a:t>
            </a:r>
          </a:p>
        </p:txBody>
      </p:sp>
      <p:sp>
        <p:nvSpPr>
          <p:cNvPr id="9" name="TextBox 8">
            <a:extLst>
              <a:ext uri="{FF2B5EF4-FFF2-40B4-BE49-F238E27FC236}">
                <a16:creationId xmlns:a16="http://schemas.microsoft.com/office/drawing/2014/main" id="{1BCCB8C4-6B7F-8CB7-1BF2-073D07183C25}"/>
              </a:ext>
            </a:extLst>
          </p:cNvPr>
          <p:cNvSpPr txBox="1"/>
          <p:nvPr/>
        </p:nvSpPr>
        <p:spPr>
          <a:xfrm>
            <a:off x="6457219" y="5774889"/>
            <a:ext cx="4027846" cy="246221"/>
          </a:xfrm>
          <a:prstGeom prst="rect">
            <a:avLst/>
          </a:prstGeom>
          <a:noFill/>
        </p:spPr>
        <p:txBody>
          <a:bodyPr wrap="square">
            <a:spAutoFit/>
          </a:bodyPr>
          <a:lstStyle/>
          <a:p>
            <a:pPr>
              <a:spcBef>
                <a:spcPts val="600"/>
              </a:spcBef>
            </a:pPr>
            <a:r>
              <a:rPr lang="en-US" sz="1000" dirty="0">
                <a:solidFill>
                  <a:schemeClr val="tx1">
                    <a:lumMod val="50000"/>
                    <a:lumOff val="50000"/>
                  </a:schemeClr>
                </a:solidFill>
              </a:rPr>
              <a:t>Optional: 50% up to $2,000 orthodontia lifetime maximum</a:t>
            </a:r>
          </a:p>
        </p:txBody>
      </p:sp>
      <p:pic>
        <p:nvPicPr>
          <p:cNvPr id="7" name="Picture 6">
            <a:extLst>
              <a:ext uri="{FF2B5EF4-FFF2-40B4-BE49-F238E27FC236}">
                <a16:creationId xmlns:a16="http://schemas.microsoft.com/office/drawing/2014/main" id="{838E7D56-553C-7668-3BC2-F83236A1168C}"/>
              </a:ext>
            </a:extLst>
          </p:cNvPr>
          <p:cNvPicPr>
            <a:picLocks noChangeAspect="1"/>
          </p:cNvPicPr>
          <p:nvPr/>
        </p:nvPicPr>
        <p:blipFill>
          <a:blip r:embed="rId2"/>
          <a:stretch>
            <a:fillRect/>
          </a:stretch>
        </p:blipFill>
        <p:spPr>
          <a:xfrm>
            <a:off x="1942757" y="2426332"/>
            <a:ext cx="4194562" cy="3169126"/>
          </a:xfrm>
          <a:prstGeom prst="rect">
            <a:avLst/>
          </a:prstGeom>
        </p:spPr>
      </p:pic>
      <p:pic>
        <p:nvPicPr>
          <p:cNvPr id="10" name="Picture 9">
            <a:extLst>
              <a:ext uri="{FF2B5EF4-FFF2-40B4-BE49-F238E27FC236}">
                <a16:creationId xmlns:a16="http://schemas.microsoft.com/office/drawing/2014/main" id="{A180305F-C12B-D1CC-9CE0-B1796925DF09}"/>
              </a:ext>
            </a:extLst>
          </p:cNvPr>
          <p:cNvPicPr>
            <a:picLocks noChangeAspect="1"/>
          </p:cNvPicPr>
          <p:nvPr/>
        </p:nvPicPr>
        <p:blipFill>
          <a:blip r:embed="rId3"/>
          <a:stretch>
            <a:fillRect/>
          </a:stretch>
        </p:blipFill>
        <p:spPr>
          <a:xfrm>
            <a:off x="6289011" y="2426332"/>
            <a:ext cx="4196055" cy="3169126"/>
          </a:xfrm>
          <a:prstGeom prst="rect">
            <a:avLst/>
          </a:prstGeom>
        </p:spPr>
      </p:pic>
    </p:spTree>
    <p:extLst>
      <p:ext uri="{BB962C8B-B14F-4D97-AF65-F5344CB8AC3E}">
        <p14:creationId xmlns:p14="http://schemas.microsoft.com/office/powerpoint/2010/main" val="3475574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DC133-7DDA-4F12-805F-8A5A485E02B9}"/>
              </a:ext>
            </a:extLst>
          </p:cNvPr>
          <p:cNvSpPr>
            <a:spLocks noGrp="1"/>
          </p:cNvSpPr>
          <p:nvPr>
            <p:ph type="title"/>
          </p:nvPr>
        </p:nvSpPr>
        <p:spPr/>
        <p:txBody>
          <a:bodyPr/>
          <a:lstStyle/>
          <a:p>
            <a:r>
              <a:rPr lang="en-US" dirty="0"/>
              <a:t>Dental Plan/Benefit Highlights</a:t>
            </a:r>
          </a:p>
        </p:txBody>
      </p:sp>
      <p:sp>
        <p:nvSpPr>
          <p:cNvPr id="3" name="Slide Number Placeholder 2">
            <a:extLst>
              <a:ext uri="{FF2B5EF4-FFF2-40B4-BE49-F238E27FC236}">
                <a16:creationId xmlns:a16="http://schemas.microsoft.com/office/drawing/2014/main" id="{C4A8A6B0-F4EE-473A-8CFF-315D8A690491}"/>
              </a:ext>
            </a:extLst>
          </p:cNvPr>
          <p:cNvSpPr>
            <a:spLocks noGrp="1"/>
          </p:cNvSpPr>
          <p:nvPr>
            <p:ph type="sldNum" sz="quarter" idx="12"/>
          </p:nvPr>
        </p:nvSpPr>
        <p:spPr/>
        <p:txBody>
          <a:bodyPr/>
          <a:lstStyle/>
          <a:p>
            <a:fld id="{65604180-89A3-4842-922A-40F901D63DE7}" type="slidenum">
              <a:rPr lang="en-US" smtClean="0"/>
              <a:pPr/>
              <a:t>12</a:t>
            </a:fld>
            <a:endParaRPr lang="en-US" dirty="0"/>
          </a:p>
        </p:txBody>
      </p:sp>
      <p:sp>
        <p:nvSpPr>
          <p:cNvPr id="4" name="Content Placeholder 3">
            <a:extLst>
              <a:ext uri="{FF2B5EF4-FFF2-40B4-BE49-F238E27FC236}">
                <a16:creationId xmlns:a16="http://schemas.microsoft.com/office/drawing/2014/main" id="{8AB8A98F-A40C-4740-A8DA-13C64435AEB1}"/>
              </a:ext>
            </a:extLst>
          </p:cNvPr>
          <p:cNvSpPr>
            <a:spLocks noGrp="1"/>
          </p:cNvSpPr>
          <p:nvPr>
            <p:ph sz="quarter" idx="13"/>
          </p:nvPr>
        </p:nvSpPr>
        <p:spPr>
          <a:xfrm>
            <a:off x="1942756" y="1400175"/>
            <a:ext cx="4409302" cy="1217898"/>
          </a:xfrm>
        </p:spPr>
        <p:txBody>
          <a:bodyPr>
            <a:normAutofit/>
          </a:bodyPr>
          <a:lstStyle/>
          <a:p>
            <a:pPr marL="0" indent="0">
              <a:buNone/>
            </a:pPr>
            <a:r>
              <a:rPr lang="en-US" sz="2000" b="1" dirty="0"/>
              <a:t>Constant Plan $1,500</a:t>
            </a:r>
          </a:p>
          <a:p>
            <a:pPr>
              <a:spcBef>
                <a:spcPts val="600"/>
              </a:spcBef>
              <a:buFont typeface="Arial" panose="020B0604020202020204" pitchFamily="34" charset="0"/>
              <a:buChar char="•"/>
            </a:pPr>
            <a:r>
              <a:rPr lang="en-US" sz="1300" dirty="0">
                <a:solidFill>
                  <a:schemeClr val="tx1">
                    <a:lumMod val="50000"/>
                    <a:lumOff val="50000"/>
                  </a:schemeClr>
                </a:solidFill>
              </a:rPr>
              <a:t>$25 calendar year deductible per member, $75 per family</a:t>
            </a:r>
          </a:p>
          <a:p>
            <a:pPr>
              <a:spcBef>
                <a:spcPts val="600"/>
              </a:spcBef>
              <a:buFont typeface="Arial" panose="020B0604020202020204" pitchFamily="34" charset="0"/>
              <a:buChar char="•"/>
            </a:pPr>
            <a:r>
              <a:rPr lang="en-US" sz="1300" dirty="0">
                <a:solidFill>
                  <a:schemeClr val="tx1">
                    <a:lumMod val="50000"/>
                    <a:lumOff val="50000"/>
                  </a:schemeClr>
                </a:solidFill>
              </a:rPr>
              <a:t>$1,500 annual maximum</a:t>
            </a:r>
          </a:p>
          <a:p>
            <a:pPr marL="0" indent="0">
              <a:buNone/>
            </a:pPr>
            <a:endParaRPr lang="en-US" dirty="0"/>
          </a:p>
        </p:txBody>
      </p:sp>
      <p:sp>
        <p:nvSpPr>
          <p:cNvPr id="11" name="Content Placeholder 3">
            <a:extLst>
              <a:ext uri="{FF2B5EF4-FFF2-40B4-BE49-F238E27FC236}">
                <a16:creationId xmlns:a16="http://schemas.microsoft.com/office/drawing/2014/main" id="{444A969E-B457-2814-9682-6BF1A9DE84B2}"/>
              </a:ext>
            </a:extLst>
          </p:cNvPr>
          <p:cNvSpPr txBox="1">
            <a:spLocks/>
          </p:cNvSpPr>
          <p:nvPr/>
        </p:nvSpPr>
        <p:spPr>
          <a:xfrm>
            <a:off x="6352058" y="1400175"/>
            <a:ext cx="4409302" cy="1217898"/>
          </a:xfrm>
          <a:prstGeom prst="rect">
            <a:avLst/>
          </a:prstGeom>
        </p:spPr>
        <p:txBody>
          <a:bodyPr vert="horz" lIns="91440" tIns="45720" rIns="91440" bIns="45720" rtlCol="0">
            <a:normAutofit/>
          </a:bodyPr>
          <a:lstStyle>
            <a:lvl1pPr marL="228600" indent="-228600" algn="l" defTabSz="914400" rtl="0" eaLnBrk="1" latinLnBrk="0" hangingPunct="1">
              <a:spcBef>
                <a:spcPts val="1800"/>
              </a:spcBef>
              <a:buFont typeface="Calibri" panose="020F0502020204030204" pitchFamily="34" charset="0"/>
              <a:buChar char="•"/>
              <a:defRPr lang="en-US" sz="2400" b="0" i="0" kern="1200" baseline="0">
                <a:solidFill>
                  <a:srgbClr val="000000"/>
                </a:solidFill>
                <a:latin typeface="+mn-lt"/>
                <a:ea typeface="+mn-ea"/>
                <a:cs typeface="+mn-cs"/>
              </a:defRPr>
            </a:lvl1pPr>
            <a:lvl2pPr marL="685800" indent="-228600" algn="l" defTabSz="1188720" rtl="0" eaLnBrk="1" latinLnBrk="0" hangingPunct="1">
              <a:lnSpc>
                <a:spcPct val="100000"/>
              </a:lnSpc>
              <a:spcBef>
                <a:spcPts val="0"/>
              </a:spcBef>
              <a:buClrTx/>
              <a:buFont typeface="Calibri" panose="020F0502020204030204" pitchFamily="34" charset="0"/>
              <a:buChar char="−"/>
              <a:tabLst/>
              <a:defRPr sz="2200" kern="1200" baseline="0">
                <a:solidFill>
                  <a:schemeClr val="tx1">
                    <a:lumMod val="50000"/>
                    <a:lumOff val="50000"/>
                  </a:schemeClr>
                </a:solidFill>
                <a:latin typeface="+mn-lt"/>
                <a:ea typeface="+mn-ea"/>
                <a:cs typeface="+mn-cs"/>
              </a:defRPr>
            </a:lvl2pPr>
            <a:lvl3pPr marL="1143000" indent="-228600" algn="l" defTabSz="1188720" rtl="0" eaLnBrk="1" latinLnBrk="0" hangingPunct="1">
              <a:lnSpc>
                <a:spcPct val="100000"/>
              </a:lnSpc>
              <a:spcBef>
                <a:spcPts val="0"/>
              </a:spcBef>
              <a:spcAft>
                <a:spcPts val="0"/>
              </a:spcAft>
              <a:buClrTx/>
              <a:buFont typeface="Calibri" panose="020F0502020204030204" pitchFamily="34" charset="0"/>
              <a:buChar char="◦"/>
              <a:tabLst/>
              <a:defRPr sz="2200" kern="1200">
                <a:solidFill>
                  <a:schemeClr val="tx1">
                    <a:lumMod val="50000"/>
                    <a:lumOff val="50000"/>
                  </a:schemeClr>
                </a:solidFill>
                <a:latin typeface="+mn-lt"/>
                <a:ea typeface="+mn-ea"/>
                <a:cs typeface="+mn-cs"/>
              </a:defRPr>
            </a:lvl3pPr>
            <a:lvl4pPr marL="1600200" marR="0" indent="-228600" algn="l" defTabSz="1188720" rtl="0" eaLnBrk="1" fontAlgn="auto" latinLnBrk="0" hangingPunct="1">
              <a:lnSpc>
                <a:spcPct val="100000"/>
              </a:lnSpc>
              <a:spcBef>
                <a:spcPts val="0"/>
              </a:spcBef>
              <a:spcAft>
                <a:spcPts val="0"/>
              </a:spcAft>
              <a:buClrTx/>
              <a:buSzTx/>
              <a:buFont typeface="Calibri" panose="020F0502020204030204" pitchFamily="34" charset="0"/>
              <a:buChar char="▪"/>
              <a:tabLst/>
              <a:defRPr sz="2200" kern="1200" baseline="0">
                <a:solidFill>
                  <a:schemeClr val="tx1">
                    <a:lumMod val="50000"/>
                    <a:lumOff val="50000"/>
                  </a:schemeClr>
                </a:solidFill>
                <a:latin typeface="+mn-lt"/>
                <a:ea typeface="+mn-ea"/>
                <a:cs typeface="+mn-cs"/>
              </a:defRPr>
            </a:lvl4pPr>
            <a:lvl5pPr marL="2057400" indent="-228600" algn="l" defTabSz="1188720" rtl="0" eaLnBrk="1" latinLnBrk="0" hangingPunct="1">
              <a:lnSpc>
                <a:spcPct val="100000"/>
              </a:lnSpc>
              <a:spcBef>
                <a:spcPts val="0"/>
              </a:spcBef>
              <a:spcAft>
                <a:spcPts val="0"/>
              </a:spcAft>
              <a:buClrTx/>
              <a:buFont typeface="Calibri" panose="020F0502020204030204" pitchFamily="34" charset="0"/>
              <a:buChar char="▫"/>
              <a:tabLst/>
              <a:defRPr lang="en-US" sz="2200" kern="1200">
                <a:solidFill>
                  <a:schemeClr val="tx1">
                    <a:lumMod val="50000"/>
                    <a:lumOff val="50000"/>
                  </a:schemeClr>
                </a:solidFill>
                <a:latin typeface="+mn-lt"/>
                <a:ea typeface="+mn-ea"/>
                <a:cs typeface="+mn-cs"/>
              </a:defRPr>
            </a:lvl5pPr>
            <a:lvl6pPr marL="2057400" indent="-228600" algn="l" defTabSz="1188720" rtl="0" eaLnBrk="1" latinLnBrk="0" hangingPunct="1">
              <a:lnSpc>
                <a:spcPct val="100000"/>
              </a:lnSpc>
              <a:spcBef>
                <a:spcPts val="0"/>
              </a:spcBef>
              <a:spcAft>
                <a:spcPts val="0"/>
              </a:spcAft>
              <a:buClrTx/>
              <a:buFont typeface="Calibri" panose="020F0502020204030204" pitchFamily="34" charset="0"/>
              <a:buChar char="▫"/>
              <a:tabLst/>
              <a:defRPr sz="2200" kern="1200">
                <a:solidFill>
                  <a:schemeClr val="tx1">
                    <a:lumMod val="50000"/>
                    <a:lumOff val="50000"/>
                  </a:schemeClr>
                </a:solidFill>
                <a:latin typeface="+mn-lt"/>
                <a:ea typeface="+mn-ea"/>
                <a:cs typeface="+mn-cs"/>
              </a:defRPr>
            </a:lvl6pPr>
            <a:lvl7pPr marL="2514600" indent="-228600" algn="l" defTabSz="182880" rtl="0" eaLnBrk="1" latinLnBrk="0" hangingPunct="1">
              <a:lnSpc>
                <a:spcPct val="100000"/>
              </a:lnSpc>
              <a:spcBef>
                <a:spcPts val="0"/>
              </a:spcBef>
              <a:spcAft>
                <a:spcPts val="0"/>
              </a:spcAft>
              <a:buFont typeface="Calibri" panose="020F0502020204030204" pitchFamily="34" charset="0"/>
              <a:buChar char="-"/>
              <a:defRPr sz="2200" kern="1200">
                <a:solidFill>
                  <a:schemeClr val="tx1">
                    <a:lumMod val="50000"/>
                    <a:lumOff val="50000"/>
                  </a:schemeClr>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marL="0" indent="0">
              <a:buNone/>
            </a:pPr>
            <a:r>
              <a:rPr lang="en-US" sz="2000" b="1" dirty="0"/>
              <a:t>Constant Plan $2,000</a:t>
            </a:r>
          </a:p>
          <a:p>
            <a:pPr>
              <a:spcBef>
                <a:spcPts val="600"/>
              </a:spcBef>
              <a:buFont typeface="Arial" panose="020B0604020202020204" pitchFamily="34" charset="0"/>
              <a:buChar char="•"/>
            </a:pPr>
            <a:r>
              <a:rPr lang="en-US" sz="1300" dirty="0">
                <a:solidFill>
                  <a:schemeClr val="tx1">
                    <a:lumMod val="50000"/>
                    <a:lumOff val="50000"/>
                  </a:schemeClr>
                </a:solidFill>
              </a:rPr>
              <a:t>$25 calendar year deductible per member, $75 per family</a:t>
            </a:r>
          </a:p>
          <a:p>
            <a:pPr>
              <a:spcBef>
                <a:spcPts val="600"/>
              </a:spcBef>
              <a:buFont typeface="Arial" panose="020B0604020202020204" pitchFamily="34" charset="0"/>
              <a:buChar char="•"/>
            </a:pPr>
            <a:r>
              <a:rPr lang="en-US" sz="1300" dirty="0">
                <a:solidFill>
                  <a:schemeClr val="tx1">
                    <a:lumMod val="50000"/>
                    <a:lumOff val="50000"/>
                  </a:schemeClr>
                </a:solidFill>
              </a:rPr>
              <a:t>$2,000 annual maximum</a:t>
            </a:r>
          </a:p>
          <a:p>
            <a:pPr marL="0" indent="0">
              <a:buNone/>
            </a:pPr>
            <a:endParaRPr lang="en-US" dirty="0"/>
          </a:p>
        </p:txBody>
      </p:sp>
      <p:sp>
        <p:nvSpPr>
          <p:cNvPr id="6" name="TextBox 5">
            <a:extLst>
              <a:ext uri="{FF2B5EF4-FFF2-40B4-BE49-F238E27FC236}">
                <a16:creationId xmlns:a16="http://schemas.microsoft.com/office/drawing/2014/main" id="{AA861A72-E299-6C5B-46EB-77E728F889E2}"/>
              </a:ext>
            </a:extLst>
          </p:cNvPr>
          <p:cNvSpPr txBox="1"/>
          <p:nvPr/>
        </p:nvSpPr>
        <p:spPr>
          <a:xfrm>
            <a:off x="1988465" y="5754470"/>
            <a:ext cx="4027846" cy="246221"/>
          </a:xfrm>
          <a:prstGeom prst="rect">
            <a:avLst/>
          </a:prstGeom>
          <a:noFill/>
        </p:spPr>
        <p:txBody>
          <a:bodyPr wrap="square">
            <a:spAutoFit/>
          </a:bodyPr>
          <a:lstStyle/>
          <a:p>
            <a:pPr>
              <a:spcBef>
                <a:spcPts val="600"/>
              </a:spcBef>
            </a:pPr>
            <a:r>
              <a:rPr lang="en-US" sz="1000" dirty="0">
                <a:solidFill>
                  <a:schemeClr val="tx1">
                    <a:lumMod val="50000"/>
                    <a:lumOff val="50000"/>
                  </a:schemeClr>
                </a:solidFill>
              </a:rPr>
              <a:t>Optional: 50% up to $1,500 orthodontia lifetime maximum</a:t>
            </a:r>
          </a:p>
        </p:txBody>
      </p:sp>
      <p:sp>
        <p:nvSpPr>
          <p:cNvPr id="9" name="TextBox 8">
            <a:extLst>
              <a:ext uri="{FF2B5EF4-FFF2-40B4-BE49-F238E27FC236}">
                <a16:creationId xmlns:a16="http://schemas.microsoft.com/office/drawing/2014/main" id="{1BCCB8C4-6B7F-8CB7-1BF2-073D07183C25}"/>
              </a:ext>
            </a:extLst>
          </p:cNvPr>
          <p:cNvSpPr txBox="1"/>
          <p:nvPr/>
        </p:nvSpPr>
        <p:spPr>
          <a:xfrm>
            <a:off x="6457219" y="5774889"/>
            <a:ext cx="4027846" cy="246221"/>
          </a:xfrm>
          <a:prstGeom prst="rect">
            <a:avLst/>
          </a:prstGeom>
          <a:noFill/>
        </p:spPr>
        <p:txBody>
          <a:bodyPr wrap="square">
            <a:spAutoFit/>
          </a:bodyPr>
          <a:lstStyle/>
          <a:p>
            <a:pPr>
              <a:spcBef>
                <a:spcPts val="600"/>
              </a:spcBef>
            </a:pPr>
            <a:r>
              <a:rPr lang="en-US" sz="1000" dirty="0">
                <a:solidFill>
                  <a:schemeClr val="tx1">
                    <a:lumMod val="50000"/>
                    <a:lumOff val="50000"/>
                  </a:schemeClr>
                </a:solidFill>
              </a:rPr>
              <a:t>Optional: 50% up to $2,000 orthodontia lifetime maximum</a:t>
            </a:r>
          </a:p>
        </p:txBody>
      </p:sp>
      <p:pic>
        <p:nvPicPr>
          <p:cNvPr id="12" name="Picture 11">
            <a:extLst>
              <a:ext uri="{FF2B5EF4-FFF2-40B4-BE49-F238E27FC236}">
                <a16:creationId xmlns:a16="http://schemas.microsoft.com/office/drawing/2014/main" id="{2B5E19B6-911A-E233-9FD9-AE4C88CFF6E0}"/>
              </a:ext>
            </a:extLst>
          </p:cNvPr>
          <p:cNvPicPr>
            <a:picLocks noChangeAspect="1"/>
          </p:cNvPicPr>
          <p:nvPr/>
        </p:nvPicPr>
        <p:blipFill>
          <a:blip r:embed="rId2"/>
          <a:stretch>
            <a:fillRect/>
          </a:stretch>
        </p:blipFill>
        <p:spPr>
          <a:xfrm>
            <a:off x="2039976" y="2500628"/>
            <a:ext cx="4131667" cy="3081059"/>
          </a:xfrm>
          <a:prstGeom prst="rect">
            <a:avLst/>
          </a:prstGeom>
        </p:spPr>
      </p:pic>
      <p:pic>
        <p:nvPicPr>
          <p:cNvPr id="15" name="Picture 14">
            <a:extLst>
              <a:ext uri="{FF2B5EF4-FFF2-40B4-BE49-F238E27FC236}">
                <a16:creationId xmlns:a16="http://schemas.microsoft.com/office/drawing/2014/main" id="{2B6CF017-F4CB-46B4-6800-2774D69D478D}"/>
              </a:ext>
            </a:extLst>
          </p:cNvPr>
          <p:cNvPicPr>
            <a:picLocks noChangeAspect="1"/>
          </p:cNvPicPr>
          <p:nvPr/>
        </p:nvPicPr>
        <p:blipFill>
          <a:blip r:embed="rId3"/>
          <a:stretch>
            <a:fillRect/>
          </a:stretch>
        </p:blipFill>
        <p:spPr>
          <a:xfrm>
            <a:off x="6325219" y="2500628"/>
            <a:ext cx="4159846" cy="3133049"/>
          </a:xfrm>
          <a:prstGeom prst="rect">
            <a:avLst/>
          </a:prstGeom>
        </p:spPr>
      </p:pic>
    </p:spTree>
    <p:extLst>
      <p:ext uri="{BB962C8B-B14F-4D97-AF65-F5344CB8AC3E}">
        <p14:creationId xmlns:p14="http://schemas.microsoft.com/office/powerpoint/2010/main" val="630279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C37DD1-8AF9-736B-97E3-9DE353CFD34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7674332-5389-BC19-BF68-D90995ED1995}"/>
              </a:ext>
            </a:extLst>
          </p:cNvPr>
          <p:cNvSpPr>
            <a:spLocks noGrp="1"/>
          </p:cNvSpPr>
          <p:nvPr>
            <p:ph type="ctrTitle"/>
          </p:nvPr>
        </p:nvSpPr>
        <p:spPr>
          <a:xfrm>
            <a:off x="812800" y="533488"/>
            <a:ext cx="5927193" cy="1157621"/>
          </a:xfrm>
        </p:spPr>
        <p:txBody>
          <a:bodyPr/>
          <a:lstStyle/>
          <a:p>
            <a:r>
              <a:rPr lang="en-US" dirty="0">
                <a:solidFill>
                  <a:schemeClr val="tx2"/>
                </a:solidFill>
              </a:rPr>
              <a:t>Office locations and hours</a:t>
            </a:r>
          </a:p>
        </p:txBody>
      </p:sp>
      <p:sp>
        <p:nvSpPr>
          <p:cNvPr id="4" name="Text Placeholder 3">
            <a:extLst>
              <a:ext uri="{FF2B5EF4-FFF2-40B4-BE49-F238E27FC236}">
                <a16:creationId xmlns:a16="http://schemas.microsoft.com/office/drawing/2014/main" id="{954BC99D-73B4-EFD4-40BC-51E93D469D90}"/>
              </a:ext>
            </a:extLst>
          </p:cNvPr>
          <p:cNvSpPr>
            <a:spLocks noGrp="1"/>
          </p:cNvSpPr>
          <p:nvPr>
            <p:ph type="body" sz="quarter" idx="10"/>
          </p:nvPr>
        </p:nvSpPr>
        <p:spPr>
          <a:xfrm>
            <a:off x="800011" y="2244436"/>
            <a:ext cx="5236308" cy="3779093"/>
          </a:xfrm>
        </p:spPr>
        <p:txBody>
          <a:bodyPr>
            <a:normAutofit/>
          </a:bodyPr>
          <a:lstStyle/>
          <a:p>
            <a:r>
              <a:rPr lang="en-US" sz="1900" b="1" dirty="0">
                <a:solidFill>
                  <a:schemeClr val="tx2"/>
                </a:solidFill>
                <a:latin typeface="+mj-lt"/>
              </a:rPr>
              <a:t>Washington</a:t>
            </a:r>
            <a:r>
              <a:rPr lang="en-US" dirty="0"/>
              <a:t>  </a:t>
            </a:r>
            <a:r>
              <a:rPr lang="en-US" dirty="0">
                <a:solidFill>
                  <a:schemeClr val="accent2"/>
                </a:solidFill>
              </a:rPr>
              <a:t>19 offices</a:t>
            </a:r>
            <a:br>
              <a:rPr lang="en-US" dirty="0"/>
            </a:br>
            <a:r>
              <a:rPr lang="en-US" sz="1300" dirty="0"/>
              <a:t>Locations from Bellingham to Vancouver, Silverdale to Spokane</a:t>
            </a:r>
          </a:p>
          <a:p>
            <a:r>
              <a:rPr lang="en-US" sz="1900" b="1" dirty="0">
                <a:solidFill>
                  <a:schemeClr val="tx2"/>
                </a:solidFill>
                <a:latin typeface="+mj-lt"/>
              </a:rPr>
              <a:t>Oregon</a:t>
            </a:r>
            <a:r>
              <a:rPr lang="en-US" dirty="0"/>
              <a:t>  </a:t>
            </a:r>
            <a:r>
              <a:rPr lang="en-US" dirty="0">
                <a:solidFill>
                  <a:schemeClr val="accent2"/>
                </a:solidFill>
              </a:rPr>
              <a:t>21 offices</a:t>
            </a:r>
            <a:br>
              <a:rPr lang="en-US" dirty="0"/>
            </a:br>
            <a:r>
              <a:rPr lang="en-US" sz="1300" dirty="0"/>
              <a:t>Locations on the I-5 corridor, from Portland to Medford, Bend to Lincoln City</a:t>
            </a:r>
          </a:p>
          <a:p>
            <a:r>
              <a:rPr lang="en-US" sz="1900" b="1" dirty="0">
                <a:solidFill>
                  <a:schemeClr val="tx2"/>
                </a:solidFill>
                <a:latin typeface="+mj-lt"/>
              </a:rPr>
              <a:t>Idaho</a:t>
            </a:r>
            <a:r>
              <a:rPr lang="en-US" dirty="0"/>
              <a:t>  </a:t>
            </a:r>
            <a:r>
              <a:rPr lang="en-US" dirty="0">
                <a:solidFill>
                  <a:schemeClr val="accent2"/>
                </a:solidFill>
              </a:rPr>
              <a:t>6 offices</a:t>
            </a:r>
            <a:br>
              <a:rPr lang="en-US" dirty="0"/>
            </a:br>
            <a:r>
              <a:rPr lang="en-US" sz="1300" dirty="0"/>
              <a:t>Boise, Nampa, Meridian, Twin Falls, Idaho Falls, Coeur d’Alene</a:t>
            </a:r>
          </a:p>
          <a:p>
            <a:r>
              <a:rPr lang="en-US" sz="1900" b="1" dirty="0">
                <a:solidFill>
                  <a:schemeClr val="tx2"/>
                </a:solidFill>
                <a:latin typeface="+mj-lt"/>
              </a:rPr>
              <a:t>General Care  </a:t>
            </a:r>
            <a:r>
              <a:rPr lang="en-US" dirty="0">
                <a:solidFill>
                  <a:schemeClr val="accent2"/>
                </a:solidFill>
              </a:rPr>
              <a:t>All offices</a:t>
            </a:r>
            <a:br>
              <a:rPr lang="en-US" dirty="0"/>
            </a:br>
            <a:r>
              <a:rPr lang="en-US" sz="1300" dirty="0"/>
              <a:t>Our general dentists provide outstanding care</a:t>
            </a:r>
          </a:p>
          <a:p>
            <a:r>
              <a:rPr lang="en-US" sz="1800" b="1" dirty="0">
                <a:solidFill>
                  <a:schemeClr val="tx2"/>
                </a:solidFill>
                <a:latin typeface="+mj-lt"/>
              </a:rPr>
              <a:t>Specialty Care  </a:t>
            </a:r>
            <a:r>
              <a:rPr lang="en-US" dirty="0">
                <a:solidFill>
                  <a:schemeClr val="accent2"/>
                </a:solidFill>
              </a:rPr>
              <a:t>Select offices</a:t>
            </a:r>
            <a:br>
              <a:rPr lang="en-US" dirty="0"/>
            </a:br>
            <a:r>
              <a:rPr lang="en-US" sz="1300" dirty="0"/>
              <a:t>Highly trained specialists including orthodontists, endodontists, oral surgeon &amp; periodontists</a:t>
            </a:r>
          </a:p>
        </p:txBody>
      </p:sp>
      <p:sp>
        <p:nvSpPr>
          <p:cNvPr id="5" name="Slide Number Placeholder 4">
            <a:extLst>
              <a:ext uri="{FF2B5EF4-FFF2-40B4-BE49-F238E27FC236}">
                <a16:creationId xmlns:a16="http://schemas.microsoft.com/office/drawing/2014/main" id="{0F60D2AB-A64E-0026-B156-5EF076FD48C7}"/>
              </a:ext>
            </a:extLst>
          </p:cNvPr>
          <p:cNvSpPr>
            <a:spLocks noGrp="1"/>
          </p:cNvSpPr>
          <p:nvPr>
            <p:ph type="sldNum" sz="quarter" idx="12"/>
          </p:nvPr>
        </p:nvSpPr>
        <p:spPr/>
        <p:txBody>
          <a:bodyPr/>
          <a:lstStyle/>
          <a:p>
            <a:fld id="{183D84E6-618C-014F-87FE-62514836CBCF}" type="slidenum">
              <a:rPr lang="en-US" smtClean="0"/>
              <a:pPr/>
              <a:t>13</a:t>
            </a:fld>
            <a:endParaRPr lang="en-US" dirty="0"/>
          </a:p>
        </p:txBody>
      </p:sp>
      <p:pic>
        <p:nvPicPr>
          <p:cNvPr id="7" name="Picture 6">
            <a:extLst>
              <a:ext uri="{FF2B5EF4-FFF2-40B4-BE49-F238E27FC236}">
                <a16:creationId xmlns:a16="http://schemas.microsoft.com/office/drawing/2014/main" id="{BCA0EE2D-1AF0-D56F-8289-70A2492B5090}"/>
              </a:ext>
            </a:extLst>
          </p:cNvPr>
          <p:cNvPicPr>
            <a:picLocks noChangeAspect="1"/>
          </p:cNvPicPr>
          <p:nvPr/>
        </p:nvPicPr>
        <p:blipFill>
          <a:blip r:embed="rId3"/>
          <a:srcRect/>
          <a:stretch/>
        </p:blipFill>
        <p:spPr>
          <a:xfrm>
            <a:off x="6120972" y="1600128"/>
            <a:ext cx="5745361" cy="4301910"/>
          </a:xfrm>
          <a:prstGeom prst="rect">
            <a:avLst/>
          </a:prstGeom>
        </p:spPr>
      </p:pic>
      <p:sp>
        <p:nvSpPr>
          <p:cNvPr id="2" name="Text Placeholder 5">
            <a:extLst>
              <a:ext uri="{FF2B5EF4-FFF2-40B4-BE49-F238E27FC236}">
                <a16:creationId xmlns:a16="http://schemas.microsoft.com/office/drawing/2014/main" id="{8A179AF7-CB09-17D4-BE3E-FD490457ADBD}"/>
              </a:ext>
            </a:extLst>
          </p:cNvPr>
          <p:cNvSpPr txBox="1">
            <a:spLocks/>
          </p:cNvSpPr>
          <p:nvPr/>
        </p:nvSpPr>
        <p:spPr>
          <a:xfrm>
            <a:off x="812800" y="1490103"/>
            <a:ext cx="4553870" cy="4984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t>EXTENDED OFFICE HOURS</a:t>
            </a:r>
            <a:br>
              <a:rPr lang="en-US" sz="1400" b="1" dirty="0"/>
            </a:br>
            <a:r>
              <a:rPr lang="en-US" sz="1400" b="1" dirty="0"/>
              <a:t>M-F, 7:00 AM – 5:30 PM  SELECT SATURDAYS</a:t>
            </a:r>
          </a:p>
        </p:txBody>
      </p:sp>
    </p:spTree>
    <p:extLst>
      <p:ext uri="{BB962C8B-B14F-4D97-AF65-F5344CB8AC3E}">
        <p14:creationId xmlns:p14="http://schemas.microsoft.com/office/powerpoint/2010/main" val="1570922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hidden="1">
            <a:extLst>
              <a:ext uri="{FF2B5EF4-FFF2-40B4-BE49-F238E27FC236}">
                <a16:creationId xmlns:a16="http://schemas.microsoft.com/office/drawing/2014/main" id="{5F6D81B0-6E71-A07F-6D7D-8238F00E0FF1}"/>
              </a:ext>
            </a:extLst>
          </p:cNvPr>
          <p:cNvSpPr>
            <a:spLocks noGrp="1"/>
          </p:cNvSpPr>
          <p:nvPr>
            <p:ph type="sldNum" sz="quarter" idx="4294967295"/>
          </p:nvPr>
        </p:nvSpPr>
        <p:spPr>
          <a:xfrm>
            <a:off x="0" y="6350334"/>
            <a:ext cx="591553" cy="365125"/>
          </a:xfrm>
        </p:spPr>
        <p:txBody>
          <a:bodyPr anchor="ctr">
            <a:normAutofit/>
          </a:bodyPr>
          <a:lstStyle/>
          <a:p>
            <a:pPr>
              <a:spcAft>
                <a:spcPts val="600"/>
              </a:spcAft>
            </a:pPr>
            <a:fld id="{183D84E6-618C-014F-87FE-62514836CBCF}" type="slidenum">
              <a:rPr lang="en-US" smtClean="0"/>
              <a:pPr>
                <a:spcAft>
                  <a:spcPts val="600"/>
                </a:spcAft>
              </a:pPr>
              <a:t>14</a:t>
            </a:fld>
            <a:endParaRPr lang="en-US"/>
          </a:p>
        </p:txBody>
      </p:sp>
      <p:pic>
        <p:nvPicPr>
          <p:cNvPr id="41" name="Picture 40">
            <a:extLst>
              <a:ext uri="{FF2B5EF4-FFF2-40B4-BE49-F238E27FC236}">
                <a16:creationId xmlns:a16="http://schemas.microsoft.com/office/drawing/2014/main" id="{08F7FD85-FFA5-47FA-7008-7B18196F8C35}"/>
              </a:ext>
            </a:extLst>
          </p:cNvPr>
          <p:cNvPicPr>
            <a:picLocks noChangeAspect="1"/>
          </p:cNvPicPr>
          <p:nvPr/>
        </p:nvPicPr>
        <p:blipFill>
          <a:blip r:embed="rId3"/>
          <a:stretch>
            <a:fillRect/>
          </a:stretch>
        </p:blipFill>
        <p:spPr>
          <a:xfrm>
            <a:off x="0" y="0"/>
            <a:ext cx="6072187" cy="6858000"/>
          </a:xfrm>
          <a:prstGeom prst="rect">
            <a:avLst/>
          </a:prstGeom>
        </p:spPr>
      </p:pic>
      <p:pic>
        <p:nvPicPr>
          <p:cNvPr id="45" name="Picture 44">
            <a:extLst>
              <a:ext uri="{FF2B5EF4-FFF2-40B4-BE49-F238E27FC236}">
                <a16:creationId xmlns:a16="http://schemas.microsoft.com/office/drawing/2014/main" id="{915B05FB-A84E-31C1-8300-9A69366035F9}"/>
              </a:ext>
            </a:extLst>
          </p:cNvPr>
          <p:cNvPicPr>
            <a:picLocks noChangeAspect="1"/>
          </p:cNvPicPr>
          <p:nvPr/>
        </p:nvPicPr>
        <p:blipFill>
          <a:blip r:embed="rId4"/>
          <a:stretch>
            <a:fillRect/>
          </a:stretch>
        </p:blipFill>
        <p:spPr>
          <a:xfrm>
            <a:off x="6234987" y="0"/>
            <a:ext cx="5957013" cy="6858000"/>
          </a:xfrm>
          <a:prstGeom prst="rect">
            <a:avLst/>
          </a:prstGeom>
        </p:spPr>
      </p:pic>
    </p:spTree>
    <p:extLst>
      <p:ext uri="{BB962C8B-B14F-4D97-AF65-F5344CB8AC3E}">
        <p14:creationId xmlns:p14="http://schemas.microsoft.com/office/powerpoint/2010/main" val="10103624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453111-B989-80E0-240A-CBD936B53270}"/>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F32E8942-6AE8-F6CC-3ACC-DAB323121239}"/>
              </a:ext>
            </a:extLst>
          </p:cNvPr>
          <p:cNvSpPr/>
          <p:nvPr/>
        </p:nvSpPr>
        <p:spPr>
          <a:xfrm>
            <a:off x="0" y="6190718"/>
            <a:ext cx="12192000" cy="667282"/>
          </a:xfrm>
          <a:prstGeom prst="rect">
            <a:avLst/>
          </a:prstGeom>
          <a:solidFill>
            <a:schemeClr val="tx1"/>
          </a:solidFill>
          <a:ln w="6350">
            <a:solidFill>
              <a:schemeClr val="accent4">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baseline="-25000"/>
          </a:p>
        </p:txBody>
      </p:sp>
      <p:sp>
        <p:nvSpPr>
          <p:cNvPr id="16" name="Title 1">
            <a:extLst>
              <a:ext uri="{FF2B5EF4-FFF2-40B4-BE49-F238E27FC236}">
                <a16:creationId xmlns:a16="http://schemas.microsoft.com/office/drawing/2014/main" id="{E188B33D-BFFB-35DF-8AA9-A50D071B6AD7}"/>
              </a:ext>
            </a:extLst>
          </p:cNvPr>
          <p:cNvSpPr txBox="1">
            <a:spLocks/>
          </p:cNvSpPr>
          <p:nvPr/>
        </p:nvSpPr>
        <p:spPr>
          <a:xfrm>
            <a:off x="414220" y="4654926"/>
            <a:ext cx="4467067" cy="722122"/>
          </a:xfrm>
          <a:prstGeom prst="rect">
            <a:avLst/>
          </a:prstGeom>
        </p:spPr>
        <p:txBody>
          <a:bodyPr vert="horz" lIns="91440" tIns="45720" rIns="91440" bIns="45720" rtlCol="0" anchor="b">
            <a:noAutofit/>
          </a:bodyPr>
          <a:lstStyle>
            <a:lvl1pPr algn="l" defTabSz="457200" rtl="0" eaLnBrk="1" latinLnBrk="0" hangingPunct="1">
              <a:spcBef>
                <a:spcPct val="0"/>
              </a:spcBef>
              <a:buNone/>
              <a:defRPr sz="40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1500" i="1"/>
          </a:p>
        </p:txBody>
      </p:sp>
      <p:pic>
        <p:nvPicPr>
          <p:cNvPr id="3" name="Picture 2">
            <a:extLst>
              <a:ext uri="{FF2B5EF4-FFF2-40B4-BE49-F238E27FC236}">
                <a16:creationId xmlns:a16="http://schemas.microsoft.com/office/drawing/2014/main" id="{05248521-0418-796D-E7E9-D0E93F087039}"/>
              </a:ext>
            </a:extLst>
          </p:cNvPr>
          <p:cNvPicPr>
            <a:picLocks noChangeAspect="1"/>
          </p:cNvPicPr>
          <p:nvPr/>
        </p:nvPicPr>
        <p:blipFill>
          <a:blip r:embed="rId3"/>
          <a:stretch>
            <a:fillRect/>
          </a:stretch>
        </p:blipFill>
        <p:spPr>
          <a:xfrm>
            <a:off x="10840824" y="6285468"/>
            <a:ext cx="1083454" cy="477781"/>
          </a:xfrm>
          <a:prstGeom prst="rect">
            <a:avLst/>
          </a:prstGeom>
        </p:spPr>
      </p:pic>
      <p:sp>
        <p:nvSpPr>
          <p:cNvPr id="2" name="TextBox 1">
            <a:extLst>
              <a:ext uri="{FF2B5EF4-FFF2-40B4-BE49-F238E27FC236}">
                <a16:creationId xmlns:a16="http://schemas.microsoft.com/office/drawing/2014/main" id="{E95568E2-0C7A-1327-190B-34C691954C5A}"/>
              </a:ext>
            </a:extLst>
          </p:cNvPr>
          <p:cNvSpPr txBox="1"/>
          <p:nvPr/>
        </p:nvSpPr>
        <p:spPr>
          <a:xfrm>
            <a:off x="586740" y="2203074"/>
            <a:ext cx="11018520" cy="3046988"/>
          </a:xfrm>
          <a:prstGeom prst="rect">
            <a:avLst/>
          </a:prstGeom>
          <a:noFill/>
        </p:spPr>
        <p:txBody>
          <a:bodyPr wrap="square" rtlCol="0">
            <a:spAutoFit/>
          </a:bodyPr>
          <a:lstStyle/>
          <a:p>
            <a:endParaRPr lang="en-US" dirty="0"/>
          </a:p>
          <a:p>
            <a:endParaRPr lang="en-US" dirty="0">
              <a:solidFill>
                <a:schemeClr val="bg1"/>
              </a:solidFill>
            </a:endParaRPr>
          </a:p>
          <a:p>
            <a:pPr algn="ctr">
              <a:lnSpc>
                <a:spcPct val="150000"/>
              </a:lnSpc>
            </a:pPr>
            <a:r>
              <a:rPr lang="en-US" sz="4000" dirty="0">
                <a:solidFill>
                  <a:srgbClr val="FFF7E1"/>
                </a:solidFill>
                <a:latin typeface="Book Antiqua" panose="02040602050305030304" pitchFamily="18" charset="0"/>
              </a:rPr>
              <a:t>SDIS - Life Insurance and Disability Insurance / The Standard</a:t>
            </a:r>
          </a:p>
          <a:p>
            <a:endParaRPr lang="en-US" dirty="0">
              <a:solidFill>
                <a:schemeClr val="bg1"/>
              </a:solidFill>
            </a:endParaRPr>
          </a:p>
          <a:p>
            <a:pPr marL="285750" indent="-285750">
              <a:buFont typeface="Arial" panose="020B0604020202020204" pitchFamily="34" charset="0"/>
              <a:buChar char="•"/>
            </a:pPr>
            <a:endParaRPr lang="en-US" dirty="0">
              <a:solidFill>
                <a:schemeClr val="bg1"/>
              </a:solidFill>
            </a:endParaRPr>
          </a:p>
        </p:txBody>
      </p:sp>
    </p:spTree>
    <p:extLst>
      <p:ext uri="{BB962C8B-B14F-4D97-AF65-F5344CB8AC3E}">
        <p14:creationId xmlns:p14="http://schemas.microsoft.com/office/powerpoint/2010/main" val="4235484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628078">
            <a:alpha val="85000"/>
          </a:srgbClr>
        </a:solidFill>
        <a:effectLst/>
      </p:bgPr>
    </p:bg>
    <p:spTree>
      <p:nvGrpSpPr>
        <p:cNvPr id="1" name="">
          <a:extLst>
            <a:ext uri="{FF2B5EF4-FFF2-40B4-BE49-F238E27FC236}">
              <a16:creationId xmlns:a16="http://schemas.microsoft.com/office/drawing/2014/main" id="{60F7B2B3-4115-4695-4751-DCA3977D9B4C}"/>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D3EB7E7A-F85A-ACFB-1939-8352455C81E2}"/>
              </a:ext>
            </a:extLst>
          </p:cNvPr>
          <p:cNvSpPr/>
          <p:nvPr/>
        </p:nvSpPr>
        <p:spPr>
          <a:xfrm>
            <a:off x="0" y="6379140"/>
            <a:ext cx="12192000" cy="667282"/>
          </a:xfrm>
          <a:prstGeom prst="rect">
            <a:avLst/>
          </a:prstGeom>
          <a:solidFill>
            <a:schemeClr val="tx1"/>
          </a:solidFill>
          <a:ln w="6350">
            <a:solidFill>
              <a:schemeClr val="accent4">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25000" noProof="0">
              <a:ln>
                <a:noFill/>
              </a:ln>
              <a:solidFill>
                <a:prstClr val="black"/>
              </a:solidFill>
              <a:effectLst/>
              <a:uLnTx/>
              <a:uFillTx/>
              <a:latin typeface="Century Schoolbook" panose="02040604050505020304"/>
              <a:ea typeface="+mn-ea"/>
              <a:cs typeface="+mn-cs"/>
            </a:endParaRPr>
          </a:p>
        </p:txBody>
      </p:sp>
      <p:sp>
        <p:nvSpPr>
          <p:cNvPr id="16" name="Title 1">
            <a:extLst>
              <a:ext uri="{FF2B5EF4-FFF2-40B4-BE49-F238E27FC236}">
                <a16:creationId xmlns:a16="http://schemas.microsoft.com/office/drawing/2014/main" id="{D41E6C17-BF65-9761-DCCE-77A63F31A470}"/>
              </a:ext>
            </a:extLst>
          </p:cNvPr>
          <p:cNvSpPr txBox="1">
            <a:spLocks/>
          </p:cNvSpPr>
          <p:nvPr/>
        </p:nvSpPr>
        <p:spPr>
          <a:xfrm>
            <a:off x="414220" y="4654926"/>
            <a:ext cx="4467067" cy="722122"/>
          </a:xfrm>
          <a:prstGeom prst="rect">
            <a:avLst/>
          </a:prstGeom>
        </p:spPr>
        <p:txBody>
          <a:bodyPr vert="horz" lIns="91440" tIns="45720" rIns="91440" bIns="45720" rtlCol="0" anchor="b">
            <a:noAutofit/>
          </a:bodyPr>
          <a:lstStyle>
            <a:lvl1pPr algn="l" defTabSz="457200" rtl="0" eaLnBrk="1" latinLnBrk="0" hangingPunct="1">
              <a:spcBef>
                <a:spcPct val="0"/>
              </a:spcBef>
              <a:buNone/>
              <a:defRPr sz="40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500" b="0" i="1" u="none" strike="noStrike" kern="1200" cap="none" spc="0" normalizeH="0" baseline="0" noProof="0">
              <a:ln>
                <a:noFill/>
              </a:ln>
              <a:solidFill>
                <a:prstClr val="white"/>
              </a:solidFill>
              <a:effectLst/>
              <a:uLnTx/>
              <a:uFillTx/>
              <a:latin typeface="Century Schoolbook" panose="02040604050505020304"/>
              <a:ea typeface="+mj-ea"/>
              <a:cs typeface="+mj-cs"/>
            </a:endParaRPr>
          </a:p>
        </p:txBody>
      </p:sp>
      <p:pic>
        <p:nvPicPr>
          <p:cNvPr id="8" name="Picture 7">
            <a:extLst>
              <a:ext uri="{FF2B5EF4-FFF2-40B4-BE49-F238E27FC236}">
                <a16:creationId xmlns:a16="http://schemas.microsoft.com/office/drawing/2014/main" id="{82C25E6C-4929-3A7C-483E-090261B0C4ED}"/>
              </a:ext>
            </a:extLst>
          </p:cNvPr>
          <p:cNvPicPr>
            <a:picLocks noChangeAspect="1"/>
          </p:cNvPicPr>
          <p:nvPr/>
        </p:nvPicPr>
        <p:blipFill>
          <a:blip r:embed="rId4"/>
          <a:stretch>
            <a:fillRect/>
          </a:stretch>
        </p:blipFill>
        <p:spPr>
          <a:xfrm>
            <a:off x="10840824" y="6285468"/>
            <a:ext cx="1083454" cy="477781"/>
          </a:xfrm>
          <a:prstGeom prst="rect">
            <a:avLst/>
          </a:prstGeom>
        </p:spPr>
      </p:pic>
      <p:sp>
        <p:nvSpPr>
          <p:cNvPr id="4" name="TextBox 3">
            <a:extLst>
              <a:ext uri="{FF2B5EF4-FFF2-40B4-BE49-F238E27FC236}">
                <a16:creationId xmlns:a16="http://schemas.microsoft.com/office/drawing/2014/main" id="{15EAA679-0BED-F3F6-03E2-1E8C9B1D4739}"/>
              </a:ext>
            </a:extLst>
          </p:cNvPr>
          <p:cNvSpPr txBox="1"/>
          <p:nvPr/>
        </p:nvSpPr>
        <p:spPr>
          <a:xfrm>
            <a:off x="536330" y="832310"/>
            <a:ext cx="10788162" cy="4832092"/>
          </a:xfrm>
          <a:prstGeom prst="rect">
            <a:avLst/>
          </a:prstGeom>
          <a:noFill/>
        </p:spPr>
        <p:txBody>
          <a:bodyPr wrap="square" rtlCol="0">
            <a:spAutoFit/>
          </a:bodyPr>
          <a:lstStyle/>
          <a:p>
            <a:pPr marR="0" lvl="0" algn="l" defTabSz="4572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a:ln>
                  <a:noFill/>
                </a:ln>
                <a:solidFill>
                  <a:srgbClr val="FFF7E1"/>
                </a:solidFill>
                <a:effectLst/>
                <a:uLnTx/>
                <a:uFillTx/>
                <a:latin typeface="Book Antiqua" panose="02040602050305030304" pitchFamily="18" charset="0"/>
                <a:ea typeface="+mn-ea"/>
                <a:cs typeface="+mn-cs"/>
              </a:rPr>
              <a:t>Coverage offered through The Standard</a:t>
            </a:r>
          </a:p>
          <a:p>
            <a:pPr marL="800100" lvl="1" indent="-342900">
              <a:buFont typeface="Wingdings" panose="05000000000000000000" pitchFamily="2" charset="2"/>
              <a:buChar char="Ø"/>
              <a:defRPr/>
            </a:pPr>
            <a:r>
              <a:rPr kumimoji="0" lang="en-US" sz="1600" b="0" i="0" u="none" strike="noStrike" kern="1200" cap="none" spc="0" normalizeH="0" baseline="0" noProof="0" dirty="0">
                <a:ln>
                  <a:noFill/>
                </a:ln>
                <a:solidFill>
                  <a:srgbClr val="FFF7E1"/>
                </a:solidFill>
                <a:effectLst/>
                <a:uLnTx/>
                <a:uFillTx/>
                <a:latin typeface="Book Antiqua" panose="02040602050305030304" pitchFamily="18" charset="0"/>
                <a:ea typeface="+mn-ea"/>
                <a:cs typeface="+mn-cs"/>
              </a:rPr>
              <a:t>Group Life Options</a:t>
            </a:r>
          </a:p>
          <a:p>
            <a:pPr marL="800100" lvl="1" indent="-342900">
              <a:buFont typeface="Arial" panose="020B0604020202020204" pitchFamily="34" charset="0"/>
              <a:buChar char="•"/>
              <a:defRPr/>
            </a:pPr>
            <a:endParaRPr lang="en-US" sz="1600" dirty="0">
              <a:solidFill>
                <a:srgbClr val="FFF7E1"/>
              </a:solidFill>
              <a:latin typeface="Book Antiqua" panose="02040602050305030304" pitchFamily="18" charset="0"/>
            </a:endParaRPr>
          </a:p>
          <a:p>
            <a:pPr marL="800100" lvl="1" indent="-342900">
              <a:buFont typeface="Arial" panose="020B0604020202020204" pitchFamily="34" charset="0"/>
              <a:buChar char="•"/>
              <a:defRPr/>
            </a:pPr>
            <a:endParaRPr kumimoji="0" lang="en-US" sz="1600" b="0" i="0" u="none" strike="noStrike" kern="1200" cap="none" spc="0" normalizeH="0" baseline="0" noProof="0" dirty="0">
              <a:ln>
                <a:noFill/>
              </a:ln>
              <a:solidFill>
                <a:srgbClr val="FFF7E1"/>
              </a:solidFill>
              <a:effectLst/>
              <a:uLnTx/>
              <a:uFillTx/>
              <a:latin typeface="Book Antiqua" panose="02040602050305030304" pitchFamily="18" charset="0"/>
              <a:ea typeface="+mn-ea"/>
              <a:cs typeface="+mn-cs"/>
            </a:endParaRPr>
          </a:p>
          <a:p>
            <a:pPr marL="800100" lvl="1" indent="-342900">
              <a:buFont typeface="Arial" panose="020B0604020202020204" pitchFamily="34" charset="0"/>
              <a:buChar char="•"/>
              <a:defRPr/>
            </a:pPr>
            <a:endParaRPr lang="en-US" sz="1600" dirty="0">
              <a:solidFill>
                <a:srgbClr val="FFF7E1"/>
              </a:solidFill>
              <a:latin typeface="Book Antiqua" panose="02040602050305030304" pitchFamily="18" charset="0"/>
            </a:endParaRPr>
          </a:p>
          <a:p>
            <a:pPr marL="800100" lvl="1" indent="-342900">
              <a:buFont typeface="Arial" panose="020B0604020202020204" pitchFamily="34" charset="0"/>
              <a:buChar char="•"/>
              <a:defRPr/>
            </a:pPr>
            <a:endParaRPr kumimoji="0" lang="en-US" sz="1600" b="0" i="0" u="none" strike="noStrike" kern="1200" cap="none" spc="0" normalizeH="0" baseline="0" noProof="0" dirty="0">
              <a:ln>
                <a:noFill/>
              </a:ln>
              <a:solidFill>
                <a:srgbClr val="FFF7E1"/>
              </a:solidFill>
              <a:effectLst/>
              <a:uLnTx/>
              <a:uFillTx/>
              <a:latin typeface="Book Antiqua" panose="02040602050305030304" pitchFamily="18" charset="0"/>
              <a:ea typeface="+mn-ea"/>
              <a:cs typeface="+mn-cs"/>
            </a:endParaRPr>
          </a:p>
          <a:p>
            <a:pPr marL="800100" lvl="1" indent="-342900">
              <a:buFont typeface="Arial" panose="020B0604020202020204" pitchFamily="34" charset="0"/>
              <a:buChar char="•"/>
              <a:defRPr/>
            </a:pPr>
            <a:endParaRPr lang="en-US" sz="1600" dirty="0">
              <a:solidFill>
                <a:srgbClr val="FFF7E1"/>
              </a:solidFill>
              <a:latin typeface="Book Antiqua" panose="02040602050305030304" pitchFamily="18" charset="0"/>
            </a:endParaRPr>
          </a:p>
          <a:p>
            <a:pPr marL="800100" lvl="1" indent="-342900">
              <a:buFont typeface="Arial" panose="020B0604020202020204" pitchFamily="34" charset="0"/>
              <a:buChar char="•"/>
              <a:defRPr/>
            </a:pPr>
            <a:endParaRPr kumimoji="0" lang="en-US" sz="1600" b="0" i="0" u="none" strike="noStrike" kern="1200" cap="none" spc="0" normalizeH="0" baseline="0" noProof="0" dirty="0">
              <a:ln>
                <a:noFill/>
              </a:ln>
              <a:solidFill>
                <a:srgbClr val="FFF7E1"/>
              </a:solidFill>
              <a:effectLst/>
              <a:uLnTx/>
              <a:uFillTx/>
              <a:latin typeface="Book Antiqua" panose="02040602050305030304" pitchFamily="18" charset="0"/>
              <a:ea typeface="+mn-ea"/>
              <a:cs typeface="+mn-cs"/>
            </a:endParaRPr>
          </a:p>
          <a:p>
            <a:pPr marL="800100" lvl="1" indent="-342900">
              <a:buFont typeface="Arial" panose="020B0604020202020204" pitchFamily="34" charset="0"/>
              <a:buChar char="•"/>
              <a:defRPr/>
            </a:pPr>
            <a:endParaRPr lang="en-US" sz="1600" dirty="0">
              <a:solidFill>
                <a:srgbClr val="FFF7E1"/>
              </a:solidFill>
              <a:latin typeface="Book Antiqua" panose="02040602050305030304" pitchFamily="18" charset="0"/>
            </a:endParaRPr>
          </a:p>
          <a:p>
            <a:pPr marL="800100" lvl="1" indent="-342900">
              <a:buFont typeface="Arial" panose="020B0604020202020204" pitchFamily="34" charset="0"/>
              <a:buChar char="•"/>
              <a:defRPr/>
            </a:pPr>
            <a:endParaRPr kumimoji="0" lang="en-US" sz="1600" b="0" i="0" u="none" strike="noStrike" kern="1200" cap="none" spc="0" normalizeH="0" baseline="0" noProof="0" dirty="0">
              <a:ln>
                <a:noFill/>
              </a:ln>
              <a:solidFill>
                <a:srgbClr val="FFF7E1"/>
              </a:solidFill>
              <a:effectLst/>
              <a:uLnTx/>
              <a:uFillTx/>
              <a:latin typeface="Book Antiqua" panose="02040602050305030304" pitchFamily="18" charset="0"/>
              <a:ea typeface="+mn-ea"/>
              <a:cs typeface="+mn-cs"/>
            </a:endParaRPr>
          </a:p>
          <a:p>
            <a:pPr marL="800100" lvl="1" indent="-342900">
              <a:buFont typeface="Arial" panose="020B0604020202020204" pitchFamily="34" charset="0"/>
              <a:buChar char="•"/>
              <a:defRPr/>
            </a:pPr>
            <a:endParaRPr lang="en-US" sz="1600" dirty="0">
              <a:solidFill>
                <a:srgbClr val="FFF7E1"/>
              </a:solidFill>
              <a:latin typeface="Book Antiqua" panose="02040602050305030304" pitchFamily="18" charset="0"/>
            </a:endParaRPr>
          </a:p>
          <a:p>
            <a:pPr marL="800100" lvl="1" indent="-342900">
              <a:buFont typeface="Wingdings" panose="05000000000000000000" pitchFamily="2" charset="2"/>
              <a:buChar char="Ø"/>
              <a:defRPr/>
            </a:pPr>
            <a:r>
              <a:rPr kumimoji="0" lang="en-US" sz="1600" b="0" i="0" u="none" strike="noStrike" kern="1200" cap="none" spc="0" normalizeH="0" baseline="0" noProof="0" dirty="0">
                <a:ln>
                  <a:noFill/>
                </a:ln>
                <a:solidFill>
                  <a:srgbClr val="FFF7E1"/>
                </a:solidFill>
                <a:effectLst/>
                <a:uLnTx/>
                <a:uFillTx/>
                <a:latin typeface="Book Antiqua" panose="02040602050305030304" pitchFamily="18" charset="0"/>
                <a:ea typeface="+mn-ea"/>
                <a:cs typeface="+mn-cs"/>
              </a:rPr>
              <a:t>Group Short Term Disability Options</a:t>
            </a:r>
          </a:p>
          <a:p>
            <a:pPr marR="0" lvl="0" algn="l" defTabSz="457200" rtl="0" eaLnBrk="1" fontAlgn="auto" latinLnBrk="0" hangingPunct="1">
              <a:lnSpc>
                <a:spcPct val="100000"/>
              </a:lnSpc>
              <a:spcBef>
                <a:spcPts val="0"/>
              </a:spcBef>
              <a:spcAft>
                <a:spcPts val="0"/>
              </a:spcAft>
              <a:buClrTx/>
              <a:buSzTx/>
              <a:tabLst/>
              <a:defRPr/>
            </a:pPr>
            <a:endParaRPr kumimoji="0" lang="en-US" sz="2000" b="0" i="0" u="none" strike="noStrike" kern="1200" cap="none" spc="0" normalizeH="0" baseline="0" noProof="0" dirty="0">
              <a:ln>
                <a:noFill/>
              </a:ln>
              <a:solidFill>
                <a:srgbClr val="FFF7E1"/>
              </a:solidFill>
              <a:effectLst/>
              <a:uLnTx/>
              <a:uFillTx/>
              <a:latin typeface="Book Antiqua" panose="02040602050305030304" pitchFamily="18" charset="0"/>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FFF7E1"/>
              </a:solidFill>
              <a:effectLst/>
              <a:uLnTx/>
              <a:uFillTx/>
              <a:latin typeface="Book Antiqua" panose="02040602050305030304" pitchFamily="18" charset="0"/>
              <a:ea typeface="+mn-ea"/>
              <a:cs typeface="+mn-cs"/>
            </a:endParaRPr>
          </a:p>
          <a:p>
            <a:pPr marL="800100" marR="0" lvl="1" indent="-34290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en-US" sz="14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endParaRPr>
          </a:p>
          <a:p>
            <a:pPr marL="800100" marR="0" lvl="1" indent="-34290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en-US" sz="14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2400" b="0" i="0" u="none" strike="noStrike" kern="1200" cap="none" spc="0" normalizeH="0" baseline="0" noProof="0" dirty="0">
              <a:ln>
                <a:noFill/>
              </a:ln>
              <a:solidFill>
                <a:srgbClr val="FFF7E1"/>
              </a:solidFill>
              <a:effectLst/>
              <a:uLnTx/>
              <a:uFillTx/>
              <a:latin typeface="Book Antiqua" panose="02040602050305030304"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entury Schoolbook" panose="02040604050505020304"/>
              <a:ea typeface="+mn-ea"/>
              <a:cs typeface="+mn-cs"/>
            </a:endParaRPr>
          </a:p>
        </p:txBody>
      </p:sp>
      <p:sp>
        <p:nvSpPr>
          <p:cNvPr id="11" name="TextBox 10">
            <a:extLst>
              <a:ext uri="{FF2B5EF4-FFF2-40B4-BE49-F238E27FC236}">
                <a16:creationId xmlns:a16="http://schemas.microsoft.com/office/drawing/2014/main" id="{EBC2658A-0CB8-23D0-E766-A68886C4ADC5}"/>
              </a:ext>
            </a:extLst>
          </p:cNvPr>
          <p:cNvSpPr txBox="1"/>
          <p:nvPr/>
        </p:nvSpPr>
        <p:spPr>
          <a:xfrm>
            <a:off x="290146" y="259527"/>
            <a:ext cx="11634132" cy="6463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3600" cap="small" dirty="0">
                <a:solidFill>
                  <a:srgbClr val="FFF7E1"/>
                </a:solidFill>
                <a:latin typeface="Book Antiqua" panose="02040602050305030304" pitchFamily="18" charset="0"/>
              </a:rPr>
              <a:t>SDIS Life Insurance and Disability Insurance </a:t>
            </a:r>
            <a:endParaRPr kumimoji="0" lang="en-US" sz="3600" b="0" i="0" u="none" strike="noStrike" kern="1200" cap="small" spc="0" normalizeH="0" baseline="0" noProof="0" dirty="0">
              <a:ln>
                <a:noFill/>
              </a:ln>
              <a:solidFill>
                <a:srgbClr val="FFF7E1"/>
              </a:solidFill>
              <a:effectLst/>
              <a:uLnTx/>
              <a:uFillTx/>
              <a:latin typeface="Book Antiqua" panose="02040602050305030304" pitchFamily="18" charset="0"/>
              <a:ea typeface="+mn-ea"/>
              <a:cs typeface="+mn-cs"/>
            </a:endParaRPr>
          </a:p>
        </p:txBody>
      </p:sp>
      <p:pic>
        <p:nvPicPr>
          <p:cNvPr id="3" name="Picture 2">
            <a:extLst>
              <a:ext uri="{FF2B5EF4-FFF2-40B4-BE49-F238E27FC236}">
                <a16:creationId xmlns:a16="http://schemas.microsoft.com/office/drawing/2014/main" id="{F7D03C20-3B01-21F6-2EF2-5B9768CD2BA2}"/>
              </a:ext>
            </a:extLst>
          </p:cNvPr>
          <p:cNvPicPr>
            <a:picLocks noChangeAspect="1"/>
          </p:cNvPicPr>
          <p:nvPr/>
        </p:nvPicPr>
        <p:blipFill>
          <a:blip r:embed="rId5"/>
          <a:stretch>
            <a:fillRect/>
          </a:stretch>
        </p:blipFill>
        <p:spPr>
          <a:xfrm>
            <a:off x="1005460" y="1478641"/>
            <a:ext cx="9456013" cy="2016933"/>
          </a:xfrm>
          <a:prstGeom prst="rect">
            <a:avLst/>
          </a:prstGeom>
        </p:spPr>
      </p:pic>
      <p:pic>
        <p:nvPicPr>
          <p:cNvPr id="6" name="Picture 5">
            <a:extLst>
              <a:ext uri="{FF2B5EF4-FFF2-40B4-BE49-F238E27FC236}">
                <a16:creationId xmlns:a16="http://schemas.microsoft.com/office/drawing/2014/main" id="{6BD248F2-0B40-3DAD-6D45-AB834C7F91D7}"/>
              </a:ext>
            </a:extLst>
          </p:cNvPr>
          <p:cNvPicPr>
            <a:picLocks noChangeAspect="1"/>
          </p:cNvPicPr>
          <p:nvPr/>
        </p:nvPicPr>
        <p:blipFill>
          <a:blip r:embed="rId6"/>
          <a:stretch>
            <a:fillRect/>
          </a:stretch>
        </p:blipFill>
        <p:spPr>
          <a:xfrm>
            <a:off x="1907959" y="4039144"/>
            <a:ext cx="7651013" cy="2293160"/>
          </a:xfrm>
          <a:prstGeom prst="rect">
            <a:avLst/>
          </a:prstGeom>
        </p:spPr>
      </p:pic>
    </p:spTree>
    <p:extLst>
      <p:ext uri="{BB962C8B-B14F-4D97-AF65-F5344CB8AC3E}">
        <p14:creationId xmlns:p14="http://schemas.microsoft.com/office/powerpoint/2010/main" val="361697140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628078">
            <a:alpha val="85000"/>
          </a:srgbClr>
        </a:solidFill>
        <a:effectLst/>
      </p:bgPr>
    </p:bg>
    <p:spTree>
      <p:nvGrpSpPr>
        <p:cNvPr id="1" name="">
          <a:extLst>
            <a:ext uri="{FF2B5EF4-FFF2-40B4-BE49-F238E27FC236}">
              <a16:creationId xmlns:a16="http://schemas.microsoft.com/office/drawing/2014/main" id="{AE38570B-63ED-88BB-6584-780641FEB692}"/>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B1625E34-567E-C578-51F9-D2DE7AFE455E}"/>
              </a:ext>
            </a:extLst>
          </p:cNvPr>
          <p:cNvSpPr/>
          <p:nvPr/>
        </p:nvSpPr>
        <p:spPr>
          <a:xfrm>
            <a:off x="0" y="6379140"/>
            <a:ext cx="12192000" cy="667282"/>
          </a:xfrm>
          <a:prstGeom prst="rect">
            <a:avLst/>
          </a:prstGeom>
          <a:solidFill>
            <a:schemeClr val="tx1"/>
          </a:solidFill>
          <a:ln w="6350">
            <a:solidFill>
              <a:schemeClr val="accent4">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25000" noProof="0">
              <a:ln>
                <a:noFill/>
              </a:ln>
              <a:solidFill>
                <a:prstClr val="black"/>
              </a:solidFill>
              <a:effectLst/>
              <a:uLnTx/>
              <a:uFillTx/>
              <a:latin typeface="Century Schoolbook" panose="02040604050505020304"/>
              <a:ea typeface="+mn-ea"/>
              <a:cs typeface="+mn-cs"/>
            </a:endParaRPr>
          </a:p>
        </p:txBody>
      </p:sp>
      <p:sp>
        <p:nvSpPr>
          <p:cNvPr id="16" name="Title 1">
            <a:extLst>
              <a:ext uri="{FF2B5EF4-FFF2-40B4-BE49-F238E27FC236}">
                <a16:creationId xmlns:a16="http://schemas.microsoft.com/office/drawing/2014/main" id="{5ED9CA03-39DA-3333-A6BB-F7A6C4DEB189}"/>
              </a:ext>
            </a:extLst>
          </p:cNvPr>
          <p:cNvSpPr txBox="1">
            <a:spLocks/>
          </p:cNvSpPr>
          <p:nvPr/>
        </p:nvSpPr>
        <p:spPr>
          <a:xfrm>
            <a:off x="414220" y="4654926"/>
            <a:ext cx="4467067" cy="722122"/>
          </a:xfrm>
          <a:prstGeom prst="rect">
            <a:avLst/>
          </a:prstGeom>
        </p:spPr>
        <p:txBody>
          <a:bodyPr vert="horz" lIns="91440" tIns="45720" rIns="91440" bIns="45720" rtlCol="0" anchor="b">
            <a:noAutofit/>
          </a:bodyPr>
          <a:lstStyle>
            <a:lvl1pPr algn="l" defTabSz="457200" rtl="0" eaLnBrk="1" latinLnBrk="0" hangingPunct="1">
              <a:spcBef>
                <a:spcPct val="0"/>
              </a:spcBef>
              <a:buNone/>
              <a:defRPr sz="40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500" b="0" i="1" u="none" strike="noStrike" kern="1200" cap="none" spc="0" normalizeH="0" baseline="0" noProof="0">
              <a:ln>
                <a:noFill/>
              </a:ln>
              <a:solidFill>
                <a:prstClr val="white"/>
              </a:solidFill>
              <a:effectLst/>
              <a:uLnTx/>
              <a:uFillTx/>
              <a:latin typeface="Century Schoolbook" panose="02040604050505020304"/>
              <a:ea typeface="+mj-ea"/>
              <a:cs typeface="+mj-cs"/>
            </a:endParaRPr>
          </a:p>
        </p:txBody>
      </p:sp>
      <p:pic>
        <p:nvPicPr>
          <p:cNvPr id="8" name="Picture 7">
            <a:extLst>
              <a:ext uri="{FF2B5EF4-FFF2-40B4-BE49-F238E27FC236}">
                <a16:creationId xmlns:a16="http://schemas.microsoft.com/office/drawing/2014/main" id="{1E456F3F-779F-7B54-6220-C33CE4DDF658}"/>
              </a:ext>
            </a:extLst>
          </p:cNvPr>
          <p:cNvPicPr>
            <a:picLocks noChangeAspect="1"/>
          </p:cNvPicPr>
          <p:nvPr/>
        </p:nvPicPr>
        <p:blipFill>
          <a:blip r:embed="rId4"/>
          <a:stretch>
            <a:fillRect/>
          </a:stretch>
        </p:blipFill>
        <p:spPr>
          <a:xfrm>
            <a:off x="10840824" y="6285468"/>
            <a:ext cx="1083454" cy="477781"/>
          </a:xfrm>
          <a:prstGeom prst="rect">
            <a:avLst/>
          </a:prstGeom>
        </p:spPr>
      </p:pic>
      <p:sp>
        <p:nvSpPr>
          <p:cNvPr id="4" name="TextBox 3">
            <a:extLst>
              <a:ext uri="{FF2B5EF4-FFF2-40B4-BE49-F238E27FC236}">
                <a16:creationId xmlns:a16="http://schemas.microsoft.com/office/drawing/2014/main" id="{A8FA9F52-23AD-4809-6CDC-261352A7ADB3}"/>
              </a:ext>
            </a:extLst>
          </p:cNvPr>
          <p:cNvSpPr txBox="1"/>
          <p:nvPr/>
        </p:nvSpPr>
        <p:spPr>
          <a:xfrm>
            <a:off x="536330" y="832310"/>
            <a:ext cx="10788162" cy="4585871"/>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F7E1"/>
                </a:solidFill>
                <a:effectLst/>
                <a:uLnTx/>
                <a:uFillTx/>
                <a:latin typeface="Book Antiqua" panose="02040602050305030304" pitchFamily="18" charset="0"/>
                <a:ea typeface="+mn-ea"/>
                <a:cs typeface="+mn-cs"/>
              </a:rPr>
              <a:t>Coverage offered through The Standard</a:t>
            </a:r>
          </a:p>
          <a:p>
            <a:pPr marL="800100" lvl="1" indent="-342900">
              <a:buFont typeface="Wingdings" panose="05000000000000000000" pitchFamily="2" charset="2"/>
              <a:buChar char="Ø"/>
              <a:defRPr/>
            </a:pPr>
            <a:r>
              <a:rPr kumimoji="0" lang="en-US" sz="1600" b="0" i="0" u="none" strike="noStrike" kern="1200" cap="none" spc="0" normalizeH="0" baseline="0" noProof="0" dirty="0">
                <a:ln>
                  <a:noFill/>
                </a:ln>
                <a:solidFill>
                  <a:srgbClr val="FFF7E1"/>
                </a:solidFill>
                <a:effectLst/>
                <a:uLnTx/>
                <a:uFillTx/>
                <a:latin typeface="Book Antiqua" panose="02040602050305030304" pitchFamily="18" charset="0"/>
                <a:ea typeface="+mn-ea"/>
                <a:cs typeface="+mn-cs"/>
              </a:rPr>
              <a:t>Group Long Term Disability</a:t>
            </a:r>
          </a:p>
          <a:p>
            <a:pPr marL="800100" lvl="1" indent="-342900">
              <a:buFont typeface="Arial" panose="020B0604020202020204" pitchFamily="34" charset="0"/>
              <a:buChar char="•"/>
              <a:defRPr/>
            </a:pPr>
            <a:endParaRPr lang="en-US" sz="1600" dirty="0">
              <a:solidFill>
                <a:srgbClr val="FFF7E1"/>
              </a:solidFill>
              <a:latin typeface="Book Antiqua" panose="02040602050305030304" pitchFamily="18" charset="0"/>
            </a:endParaRPr>
          </a:p>
          <a:p>
            <a:pPr marL="800100" lvl="1" indent="-342900">
              <a:buFont typeface="Arial" panose="020B0604020202020204" pitchFamily="34" charset="0"/>
              <a:buChar char="•"/>
              <a:defRPr/>
            </a:pPr>
            <a:endParaRPr kumimoji="0" lang="en-US" sz="1600" b="0" i="0" u="none" strike="noStrike" kern="1200" cap="none" spc="0" normalizeH="0" baseline="0" noProof="0" dirty="0">
              <a:ln>
                <a:noFill/>
              </a:ln>
              <a:solidFill>
                <a:srgbClr val="FFF7E1"/>
              </a:solidFill>
              <a:effectLst/>
              <a:uLnTx/>
              <a:uFillTx/>
              <a:latin typeface="Book Antiqua" panose="02040602050305030304" pitchFamily="18" charset="0"/>
              <a:ea typeface="+mn-ea"/>
              <a:cs typeface="+mn-cs"/>
            </a:endParaRPr>
          </a:p>
          <a:p>
            <a:pPr marL="800100" lvl="1" indent="-342900">
              <a:buFont typeface="Arial" panose="020B0604020202020204" pitchFamily="34" charset="0"/>
              <a:buChar char="•"/>
              <a:defRPr/>
            </a:pPr>
            <a:endParaRPr lang="en-US" sz="1600" dirty="0">
              <a:solidFill>
                <a:srgbClr val="FFF7E1"/>
              </a:solidFill>
              <a:latin typeface="Book Antiqua" panose="02040602050305030304" pitchFamily="18" charset="0"/>
            </a:endParaRPr>
          </a:p>
          <a:p>
            <a:pPr marL="800100" lvl="1" indent="-342900">
              <a:buFont typeface="Arial" panose="020B0604020202020204" pitchFamily="34" charset="0"/>
              <a:buChar char="•"/>
              <a:defRPr/>
            </a:pPr>
            <a:endParaRPr kumimoji="0" lang="en-US" sz="1600" b="0" i="0" u="none" strike="noStrike" kern="1200" cap="none" spc="0" normalizeH="0" baseline="0" noProof="0" dirty="0">
              <a:ln>
                <a:noFill/>
              </a:ln>
              <a:solidFill>
                <a:srgbClr val="FFF7E1"/>
              </a:solidFill>
              <a:effectLst/>
              <a:uLnTx/>
              <a:uFillTx/>
              <a:latin typeface="Book Antiqua" panose="02040602050305030304" pitchFamily="18" charset="0"/>
              <a:ea typeface="+mn-ea"/>
              <a:cs typeface="+mn-cs"/>
            </a:endParaRPr>
          </a:p>
          <a:p>
            <a:pPr marL="800100" lvl="1" indent="-342900">
              <a:buFont typeface="Arial" panose="020B0604020202020204" pitchFamily="34" charset="0"/>
              <a:buChar char="•"/>
              <a:defRPr/>
            </a:pPr>
            <a:endParaRPr lang="en-US" sz="1600" dirty="0">
              <a:solidFill>
                <a:srgbClr val="FFF7E1"/>
              </a:solidFill>
              <a:latin typeface="Book Antiqua" panose="02040602050305030304" pitchFamily="18" charset="0"/>
            </a:endParaRPr>
          </a:p>
          <a:p>
            <a:pPr marL="800100" lvl="1" indent="-342900">
              <a:buFont typeface="Arial" panose="020B0604020202020204" pitchFamily="34" charset="0"/>
              <a:buChar char="•"/>
              <a:defRPr/>
            </a:pPr>
            <a:endParaRPr kumimoji="0" lang="en-US" sz="1600" b="0" i="0" u="none" strike="noStrike" kern="1200" cap="none" spc="0" normalizeH="0" baseline="0" noProof="0" dirty="0">
              <a:ln>
                <a:noFill/>
              </a:ln>
              <a:solidFill>
                <a:srgbClr val="FFF7E1"/>
              </a:solidFill>
              <a:effectLst/>
              <a:uLnTx/>
              <a:uFillTx/>
              <a:latin typeface="Book Antiqua" panose="02040602050305030304" pitchFamily="18" charset="0"/>
              <a:ea typeface="+mn-ea"/>
              <a:cs typeface="+mn-cs"/>
            </a:endParaRPr>
          </a:p>
          <a:p>
            <a:pPr marL="800100" lvl="1" indent="-342900">
              <a:buFont typeface="Arial" panose="020B0604020202020204" pitchFamily="34" charset="0"/>
              <a:buChar char="•"/>
              <a:defRPr/>
            </a:pPr>
            <a:endParaRPr lang="en-US" sz="1600" dirty="0">
              <a:solidFill>
                <a:srgbClr val="FFF7E1"/>
              </a:solidFill>
              <a:latin typeface="Book Antiqua" panose="02040602050305030304" pitchFamily="18" charset="0"/>
            </a:endParaRPr>
          </a:p>
          <a:p>
            <a:pPr marL="800100" lvl="1" indent="-342900">
              <a:buFont typeface="Arial" panose="020B0604020202020204" pitchFamily="34" charset="0"/>
              <a:buChar char="•"/>
              <a:defRPr/>
            </a:pPr>
            <a:endParaRPr kumimoji="0" lang="en-US" sz="1600" b="0" i="0" u="none" strike="noStrike" kern="1200" cap="none" spc="0" normalizeH="0" baseline="0" noProof="0" dirty="0">
              <a:ln>
                <a:noFill/>
              </a:ln>
              <a:solidFill>
                <a:srgbClr val="FFF7E1"/>
              </a:solidFill>
              <a:effectLst/>
              <a:uLnTx/>
              <a:uFillTx/>
              <a:latin typeface="Book Antiqua" panose="02040602050305030304" pitchFamily="18" charset="0"/>
              <a:ea typeface="+mn-ea"/>
              <a:cs typeface="+mn-cs"/>
            </a:endParaRPr>
          </a:p>
          <a:p>
            <a:pPr marL="800100" lvl="1" indent="-342900">
              <a:buFont typeface="Arial" panose="020B0604020202020204" pitchFamily="34" charset="0"/>
              <a:buChar char="•"/>
              <a:defRPr/>
            </a:pPr>
            <a:endParaRPr lang="en-US" sz="1600" dirty="0">
              <a:solidFill>
                <a:srgbClr val="FFF7E1"/>
              </a:solidFill>
              <a:latin typeface="Book Antiqua" panose="02040602050305030304" pitchFamily="18" charset="0"/>
            </a:endParaRPr>
          </a:p>
          <a:p>
            <a:pPr marR="0" lvl="0" algn="l" defTabSz="457200" rtl="0" eaLnBrk="1" fontAlgn="auto" latinLnBrk="0" hangingPunct="1">
              <a:lnSpc>
                <a:spcPct val="100000"/>
              </a:lnSpc>
              <a:spcBef>
                <a:spcPts val="0"/>
              </a:spcBef>
              <a:spcAft>
                <a:spcPts val="0"/>
              </a:spcAft>
              <a:buClrTx/>
              <a:buSzTx/>
              <a:tabLst/>
              <a:defRPr/>
            </a:pPr>
            <a:endParaRPr kumimoji="0" lang="en-US" sz="2000" b="0" i="0" u="none" strike="noStrike" kern="1200" cap="none" spc="0" normalizeH="0" baseline="0" noProof="0" dirty="0">
              <a:ln>
                <a:noFill/>
              </a:ln>
              <a:solidFill>
                <a:srgbClr val="FFF7E1"/>
              </a:solidFill>
              <a:effectLst/>
              <a:uLnTx/>
              <a:uFillTx/>
              <a:latin typeface="Book Antiqua" panose="02040602050305030304" pitchFamily="18" charset="0"/>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FFF7E1"/>
              </a:solidFill>
              <a:effectLst/>
              <a:uLnTx/>
              <a:uFillTx/>
              <a:latin typeface="Book Antiqua" panose="02040602050305030304" pitchFamily="18" charset="0"/>
              <a:ea typeface="+mn-ea"/>
              <a:cs typeface="+mn-cs"/>
            </a:endParaRPr>
          </a:p>
          <a:p>
            <a:pPr marL="800100" marR="0" lvl="1" indent="-34290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en-US" sz="14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endParaRPr>
          </a:p>
          <a:p>
            <a:pPr marL="800100" marR="0" lvl="1" indent="-34290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en-US" sz="14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2400" b="0" i="0" u="none" strike="noStrike" kern="1200" cap="none" spc="0" normalizeH="0" baseline="0" noProof="0" dirty="0">
              <a:ln>
                <a:noFill/>
              </a:ln>
              <a:solidFill>
                <a:srgbClr val="FFF7E1"/>
              </a:solidFill>
              <a:effectLst/>
              <a:uLnTx/>
              <a:uFillTx/>
              <a:latin typeface="Book Antiqua" panose="02040602050305030304"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entury Schoolbook" panose="02040604050505020304"/>
              <a:ea typeface="+mn-ea"/>
              <a:cs typeface="+mn-cs"/>
            </a:endParaRPr>
          </a:p>
        </p:txBody>
      </p:sp>
      <p:sp>
        <p:nvSpPr>
          <p:cNvPr id="11" name="TextBox 10">
            <a:extLst>
              <a:ext uri="{FF2B5EF4-FFF2-40B4-BE49-F238E27FC236}">
                <a16:creationId xmlns:a16="http://schemas.microsoft.com/office/drawing/2014/main" id="{CF24C058-0A32-2722-5A2F-601F378FBF50}"/>
              </a:ext>
            </a:extLst>
          </p:cNvPr>
          <p:cNvSpPr txBox="1"/>
          <p:nvPr/>
        </p:nvSpPr>
        <p:spPr>
          <a:xfrm>
            <a:off x="290146" y="259527"/>
            <a:ext cx="11634132" cy="6463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3600" cap="small" dirty="0">
                <a:solidFill>
                  <a:srgbClr val="FFF7E1"/>
                </a:solidFill>
                <a:latin typeface="Book Antiqua" panose="02040602050305030304" pitchFamily="18" charset="0"/>
              </a:rPr>
              <a:t>SDIS Life Insurance and Disability Insurance </a:t>
            </a:r>
            <a:endParaRPr kumimoji="0" lang="en-US" sz="3600" b="0" i="0" u="none" strike="noStrike" kern="1200" cap="small" spc="0" normalizeH="0" baseline="0" noProof="0" dirty="0">
              <a:ln>
                <a:noFill/>
              </a:ln>
              <a:solidFill>
                <a:srgbClr val="FFF7E1"/>
              </a:solidFill>
              <a:effectLst/>
              <a:uLnTx/>
              <a:uFillTx/>
              <a:latin typeface="Book Antiqua" panose="02040602050305030304" pitchFamily="18" charset="0"/>
              <a:ea typeface="+mn-ea"/>
              <a:cs typeface="+mn-cs"/>
            </a:endParaRPr>
          </a:p>
        </p:txBody>
      </p:sp>
      <p:pic>
        <p:nvPicPr>
          <p:cNvPr id="5" name="Picture 4">
            <a:extLst>
              <a:ext uri="{FF2B5EF4-FFF2-40B4-BE49-F238E27FC236}">
                <a16:creationId xmlns:a16="http://schemas.microsoft.com/office/drawing/2014/main" id="{304C98F7-6055-7541-FD10-2EE4AAE16E5D}"/>
              </a:ext>
            </a:extLst>
          </p:cNvPr>
          <p:cNvPicPr>
            <a:picLocks noChangeAspect="1"/>
          </p:cNvPicPr>
          <p:nvPr/>
        </p:nvPicPr>
        <p:blipFill>
          <a:blip r:embed="rId5"/>
          <a:stretch>
            <a:fillRect/>
          </a:stretch>
        </p:blipFill>
        <p:spPr>
          <a:xfrm>
            <a:off x="1572692" y="1613169"/>
            <a:ext cx="8715438" cy="4238655"/>
          </a:xfrm>
          <a:prstGeom prst="rect">
            <a:avLst/>
          </a:prstGeom>
        </p:spPr>
      </p:pic>
    </p:spTree>
    <p:extLst>
      <p:ext uri="{BB962C8B-B14F-4D97-AF65-F5344CB8AC3E}">
        <p14:creationId xmlns:p14="http://schemas.microsoft.com/office/powerpoint/2010/main" val="23687916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82E9AA3-35C0-40FE-8CED-0A94A38AC566}"/>
              </a:ext>
            </a:extLst>
          </p:cNvPr>
          <p:cNvSpPr/>
          <p:nvPr/>
        </p:nvSpPr>
        <p:spPr>
          <a:xfrm>
            <a:off x="0" y="6190718"/>
            <a:ext cx="12192000" cy="667282"/>
          </a:xfrm>
          <a:prstGeom prst="rect">
            <a:avLst/>
          </a:prstGeom>
          <a:solidFill>
            <a:schemeClr val="tx1"/>
          </a:solidFill>
          <a:ln w="6350">
            <a:solidFill>
              <a:schemeClr val="accent4">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baseline="-25000"/>
          </a:p>
        </p:txBody>
      </p:sp>
      <p:sp>
        <p:nvSpPr>
          <p:cNvPr id="16" name="Title 1">
            <a:extLst>
              <a:ext uri="{FF2B5EF4-FFF2-40B4-BE49-F238E27FC236}">
                <a16:creationId xmlns:a16="http://schemas.microsoft.com/office/drawing/2014/main" id="{A4F4B186-037B-4135-9728-5D84A2847D5C}"/>
              </a:ext>
            </a:extLst>
          </p:cNvPr>
          <p:cNvSpPr txBox="1">
            <a:spLocks/>
          </p:cNvSpPr>
          <p:nvPr/>
        </p:nvSpPr>
        <p:spPr>
          <a:xfrm>
            <a:off x="414220" y="4654926"/>
            <a:ext cx="4467067" cy="722122"/>
          </a:xfrm>
          <a:prstGeom prst="rect">
            <a:avLst/>
          </a:prstGeom>
        </p:spPr>
        <p:txBody>
          <a:bodyPr vert="horz" lIns="91440" tIns="45720" rIns="91440" bIns="45720" rtlCol="0" anchor="b">
            <a:noAutofit/>
          </a:bodyPr>
          <a:lstStyle>
            <a:lvl1pPr algn="l" defTabSz="457200" rtl="0" eaLnBrk="1" latinLnBrk="0" hangingPunct="1">
              <a:spcBef>
                <a:spcPct val="0"/>
              </a:spcBef>
              <a:buNone/>
              <a:defRPr sz="40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1500" i="1"/>
          </a:p>
        </p:txBody>
      </p:sp>
      <p:pic>
        <p:nvPicPr>
          <p:cNvPr id="3" name="Picture 2">
            <a:extLst>
              <a:ext uri="{FF2B5EF4-FFF2-40B4-BE49-F238E27FC236}">
                <a16:creationId xmlns:a16="http://schemas.microsoft.com/office/drawing/2014/main" id="{68806B61-83CF-4754-811A-F2FF6A597E41}"/>
              </a:ext>
            </a:extLst>
          </p:cNvPr>
          <p:cNvPicPr>
            <a:picLocks noChangeAspect="1"/>
          </p:cNvPicPr>
          <p:nvPr/>
        </p:nvPicPr>
        <p:blipFill>
          <a:blip r:embed="rId3"/>
          <a:stretch>
            <a:fillRect/>
          </a:stretch>
        </p:blipFill>
        <p:spPr>
          <a:xfrm>
            <a:off x="10840824" y="6285468"/>
            <a:ext cx="1083454" cy="477781"/>
          </a:xfrm>
          <a:prstGeom prst="rect">
            <a:avLst/>
          </a:prstGeom>
        </p:spPr>
      </p:pic>
      <p:sp>
        <p:nvSpPr>
          <p:cNvPr id="2" name="TextBox 1">
            <a:extLst>
              <a:ext uri="{FF2B5EF4-FFF2-40B4-BE49-F238E27FC236}">
                <a16:creationId xmlns:a16="http://schemas.microsoft.com/office/drawing/2014/main" id="{59FF4EE1-A429-498D-94A4-241C9832680D}"/>
              </a:ext>
            </a:extLst>
          </p:cNvPr>
          <p:cNvSpPr txBox="1"/>
          <p:nvPr/>
        </p:nvSpPr>
        <p:spPr>
          <a:xfrm>
            <a:off x="586740" y="2131196"/>
            <a:ext cx="11018520" cy="2123658"/>
          </a:xfrm>
          <a:prstGeom prst="rect">
            <a:avLst/>
          </a:prstGeom>
          <a:noFill/>
        </p:spPr>
        <p:txBody>
          <a:bodyPr wrap="square" rtlCol="0">
            <a:spAutoFit/>
          </a:bodyPr>
          <a:lstStyle/>
          <a:p>
            <a:endParaRPr lang="en-US" dirty="0"/>
          </a:p>
          <a:p>
            <a:endParaRPr lang="en-US" dirty="0">
              <a:solidFill>
                <a:schemeClr val="bg1"/>
              </a:solidFill>
            </a:endParaRPr>
          </a:p>
          <a:p>
            <a:pPr algn="ctr">
              <a:lnSpc>
                <a:spcPct val="150000"/>
              </a:lnSpc>
            </a:pPr>
            <a:r>
              <a:rPr lang="en-US" sz="4000" dirty="0">
                <a:solidFill>
                  <a:srgbClr val="FFF7E1"/>
                </a:solidFill>
                <a:latin typeface="Book Antiqua" panose="02040602050305030304" pitchFamily="18" charset="0"/>
              </a:rPr>
              <a:t>SDIS - Canopy EAP</a:t>
            </a:r>
          </a:p>
          <a:p>
            <a:endParaRPr lang="en-US" dirty="0">
              <a:solidFill>
                <a:schemeClr val="bg1"/>
              </a:solidFill>
            </a:endParaRPr>
          </a:p>
          <a:p>
            <a:pPr marL="285750" indent="-285750">
              <a:buFont typeface="Arial" panose="020B0604020202020204" pitchFamily="34" charset="0"/>
              <a:buChar char="•"/>
            </a:pPr>
            <a:endParaRPr lang="en-US" dirty="0">
              <a:solidFill>
                <a:schemeClr val="bg1"/>
              </a:solidFill>
            </a:endParaRPr>
          </a:p>
        </p:txBody>
      </p:sp>
    </p:spTree>
    <p:extLst>
      <p:ext uri="{BB962C8B-B14F-4D97-AF65-F5344CB8AC3E}">
        <p14:creationId xmlns:p14="http://schemas.microsoft.com/office/powerpoint/2010/main" val="3325914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7A9889">
            <a:alpha val="28000"/>
          </a:srgb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82E9AA3-35C0-40FE-8CED-0A94A38AC566}"/>
              </a:ext>
            </a:extLst>
          </p:cNvPr>
          <p:cNvSpPr/>
          <p:nvPr/>
        </p:nvSpPr>
        <p:spPr>
          <a:xfrm>
            <a:off x="0" y="6379140"/>
            <a:ext cx="12192000" cy="667282"/>
          </a:xfrm>
          <a:prstGeom prst="rect">
            <a:avLst/>
          </a:prstGeom>
          <a:solidFill>
            <a:schemeClr val="tx1"/>
          </a:solidFill>
          <a:ln w="6350">
            <a:solidFill>
              <a:schemeClr val="accent4">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baseline="-25000"/>
          </a:p>
        </p:txBody>
      </p:sp>
      <p:sp>
        <p:nvSpPr>
          <p:cNvPr id="16" name="Title 1">
            <a:extLst>
              <a:ext uri="{FF2B5EF4-FFF2-40B4-BE49-F238E27FC236}">
                <a16:creationId xmlns:a16="http://schemas.microsoft.com/office/drawing/2014/main" id="{A4F4B186-037B-4135-9728-5D84A2847D5C}"/>
              </a:ext>
            </a:extLst>
          </p:cNvPr>
          <p:cNvSpPr txBox="1">
            <a:spLocks/>
          </p:cNvSpPr>
          <p:nvPr/>
        </p:nvSpPr>
        <p:spPr>
          <a:xfrm>
            <a:off x="414220" y="4654926"/>
            <a:ext cx="4467067" cy="722122"/>
          </a:xfrm>
          <a:prstGeom prst="rect">
            <a:avLst/>
          </a:prstGeom>
        </p:spPr>
        <p:txBody>
          <a:bodyPr vert="horz" lIns="91440" tIns="45720" rIns="91440" bIns="45720" rtlCol="0" anchor="b">
            <a:noAutofit/>
          </a:bodyPr>
          <a:lstStyle>
            <a:lvl1pPr algn="l" defTabSz="457200" rtl="0" eaLnBrk="1" latinLnBrk="0" hangingPunct="1">
              <a:spcBef>
                <a:spcPct val="0"/>
              </a:spcBef>
              <a:buNone/>
              <a:defRPr sz="40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1500" i="1"/>
          </a:p>
        </p:txBody>
      </p:sp>
      <p:pic>
        <p:nvPicPr>
          <p:cNvPr id="8" name="Picture 7">
            <a:extLst>
              <a:ext uri="{FF2B5EF4-FFF2-40B4-BE49-F238E27FC236}">
                <a16:creationId xmlns:a16="http://schemas.microsoft.com/office/drawing/2014/main" id="{DC98BC01-1C8D-449D-B5F9-8AEA3D2F3ED4}"/>
              </a:ext>
            </a:extLst>
          </p:cNvPr>
          <p:cNvPicPr>
            <a:picLocks noChangeAspect="1"/>
          </p:cNvPicPr>
          <p:nvPr/>
        </p:nvPicPr>
        <p:blipFill>
          <a:blip r:embed="rId4"/>
          <a:stretch>
            <a:fillRect/>
          </a:stretch>
        </p:blipFill>
        <p:spPr>
          <a:xfrm>
            <a:off x="10840824" y="6285468"/>
            <a:ext cx="1083454" cy="477781"/>
          </a:xfrm>
          <a:prstGeom prst="rect">
            <a:avLst/>
          </a:prstGeom>
        </p:spPr>
      </p:pic>
      <p:sp>
        <p:nvSpPr>
          <p:cNvPr id="4" name="TextBox 3">
            <a:extLst>
              <a:ext uri="{FF2B5EF4-FFF2-40B4-BE49-F238E27FC236}">
                <a16:creationId xmlns:a16="http://schemas.microsoft.com/office/drawing/2014/main" id="{2B67D587-3004-4A5E-817F-F8B0451A170D}"/>
              </a:ext>
            </a:extLst>
          </p:cNvPr>
          <p:cNvSpPr txBox="1"/>
          <p:nvPr/>
        </p:nvSpPr>
        <p:spPr>
          <a:xfrm>
            <a:off x="536330" y="938281"/>
            <a:ext cx="10788162" cy="4031873"/>
          </a:xfrm>
          <a:prstGeom prst="rect">
            <a:avLst/>
          </a:prstGeom>
          <a:noFill/>
        </p:spPr>
        <p:txBody>
          <a:bodyPr wrap="square" rtlCol="0">
            <a:spAutoFit/>
          </a:bodyPr>
          <a:lstStyle/>
          <a:p>
            <a:endParaRPr lang="en-US" sz="2000" dirty="0">
              <a:solidFill>
                <a:srgbClr val="FFF7E1"/>
              </a:solidFill>
            </a:endParaRPr>
          </a:p>
          <a:p>
            <a:pPr marL="457200" indent="-457200">
              <a:buFont typeface="Arial" panose="020B0604020202020204" pitchFamily="34" charset="0"/>
              <a:buChar char="•"/>
            </a:pPr>
            <a:r>
              <a:rPr lang="en-US" sz="2800" dirty="0">
                <a:solidFill>
                  <a:srgbClr val="26524D"/>
                </a:solidFill>
                <a:latin typeface="Book Antiqua" panose="02040602050305030304" pitchFamily="18" charset="0"/>
              </a:rPr>
              <a:t>All districts enrolled in an SDIS medical plan (not already covered under the First Responder EAP) are eligible for the Canopy EAP program</a:t>
            </a:r>
            <a:endParaRPr lang="en-US" sz="2400" dirty="0">
              <a:solidFill>
                <a:srgbClr val="26524D"/>
              </a:solidFill>
              <a:latin typeface="Book Antiqua" panose="02040602050305030304" pitchFamily="18" charset="0"/>
            </a:endParaRPr>
          </a:p>
          <a:p>
            <a:pPr marL="800100" lvl="1" indent="-342900">
              <a:buFont typeface="Arial" panose="020B0604020202020204" pitchFamily="34" charset="0"/>
              <a:buChar char="•"/>
            </a:pPr>
            <a:endParaRPr lang="en-US" sz="2400" dirty="0">
              <a:solidFill>
                <a:srgbClr val="26524D"/>
              </a:solidFill>
              <a:latin typeface="Book Antiqua" panose="02040602050305030304" pitchFamily="18" charset="0"/>
            </a:endParaRPr>
          </a:p>
          <a:p>
            <a:pPr lvl="1" indent="-457200">
              <a:buFont typeface="Arial" panose="020B0604020202020204" pitchFamily="34" charset="0"/>
              <a:buChar char="•"/>
            </a:pPr>
            <a:r>
              <a:rPr lang="en-US" sz="2800" dirty="0">
                <a:solidFill>
                  <a:srgbClr val="26524D"/>
                </a:solidFill>
                <a:latin typeface="Book Antiqua" panose="02040602050305030304" pitchFamily="18" charset="0"/>
              </a:rPr>
              <a:t>There is NO ADDITIONAL CHARGE!</a:t>
            </a:r>
          </a:p>
          <a:p>
            <a:pPr marL="342900" lvl="1" indent="-342900">
              <a:buFont typeface="Wingdings" panose="05000000000000000000" pitchFamily="2" charset="2"/>
              <a:buChar char="§"/>
            </a:pPr>
            <a:endParaRPr lang="en-US" sz="2800" dirty="0">
              <a:solidFill>
                <a:srgbClr val="7A928C"/>
              </a:solidFill>
              <a:latin typeface="Book Antiqua" panose="02040602050305030304" pitchFamily="18" charset="0"/>
            </a:endParaRPr>
          </a:p>
          <a:p>
            <a:pPr marL="342900" lvl="1" indent="-342900">
              <a:buFont typeface="Wingdings" panose="05000000000000000000" pitchFamily="2" charset="2"/>
              <a:buChar char="§"/>
            </a:pPr>
            <a:endParaRPr lang="en-US" sz="2800" dirty="0">
              <a:solidFill>
                <a:srgbClr val="7A928C"/>
              </a:solidFill>
              <a:latin typeface="Book Antiqua" panose="02040602050305030304" pitchFamily="18" charset="0"/>
            </a:endParaRPr>
          </a:p>
          <a:p>
            <a:pPr marL="342900" indent="-342900">
              <a:buFont typeface="Wingdings" panose="05000000000000000000" pitchFamily="2" charset="2"/>
              <a:buChar char="§"/>
            </a:pPr>
            <a:endParaRPr lang="en-US" sz="2400" dirty="0">
              <a:solidFill>
                <a:srgbClr val="FFF7E1"/>
              </a:solidFill>
              <a:latin typeface="Book Antiqua" panose="02040602050305030304" pitchFamily="18" charset="0"/>
            </a:endParaRPr>
          </a:p>
          <a:p>
            <a:endParaRPr lang="en-US" sz="2000" dirty="0"/>
          </a:p>
        </p:txBody>
      </p:sp>
      <p:sp>
        <p:nvSpPr>
          <p:cNvPr id="11" name="TextBox 10">
            <a:extLst>
              <a:ext uri="{FF2B5EF4-FFF2-40B4-BE49-F238E27FC236}">
                <a16:creationId xmlns:a16="http://schemas.microsoft.com/office/drawing/2014/main" id="{56645E05-B47D-47B2-83E8-27F87E589C08}"/>
              </a:ext>
            </a:extLst>
          </p:cNvPr>
          <p:cNvSpPr txBox="1"/>
          <p:nvPr/>
        </p:nvSpPr>
        <p:spPr>
          <a:xfrm>
            <a:off x="290145" y="259527"/>
            <a:ext cx="9662959" cy="707886"/>
          </a:xfrm>
          <a:prstGeom prst="rect">
            <a:avLst/>
          </a:prstGeom>
          <a:noFill/>
        </p:spPr>
        <p:txBody>
          <a:bodyPr wrap="square">
            <a:spAutoFit/>
          </a:bodyPr>
          <a:lstStyle/>
          <a:p>
            <a:r>
              <a:rPr lang="en-US" sz="4000" cap="small" dirty="0">
                <a:solidFill>
                  <a:srgbClr val="26524D"/>
                </a:solidFill>
                <a:latin typeface="Book Antiqua" panose="02040602050305030304" pitchFamily="18" charset="0"/>
              </a:rPr>
              <a:t>Canopy EAP</a:t>
            </a:r>
          </a:p>
        </p:txBody>
      </p:sp>
    </p:spTree>
    <p:extLst>
      <p:ext uri="{BB962C8B-B14F-4D97-AF65-F5344CB8AC3E}">
        <p14:creationId xmlns:p14="http://schemas.microsoft.com/office/powerpoint/2010/main" val="17272721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82E9AA3-35C0-40FE-8CED-0A94A38AC566}"/>
              </a:ext>
            </a:extLst>
          </p:cNvPr>
          <p:cNvSpPr/>
          <p:nvPr/>
        </p:nvSpPr>
        <p:spPr>
          <a:xfrm>
            <a:off x="0" y="6190718"/>
            <a:ext cx="12192000" cy="667282"/>
          </a:xfrm>
          <a:prstGeom prst="rect">
            <a:avLst/>
          </a:prstGeom>
          <a:solidFill>
            <a:schemeClr val="tx1"/>
          </a:solidFill>
          <a:ln w="6350">
            <a:solidFill>
              <a:schemeClr val="accent4">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baseline="-25000"/>
          </a:p>
        </p:txBody>
      </p:sp>
      <p:sp>
        <p:nvSpPr>
          <p:cNvPr id="16" name="Title 1">
            <a:extLst>
              <a:ext uri="{FF2B5EF4-FFF2-40B4-BE49-F238E27FC236}">
                <a16:creationId xmlns:a16="http://schemas.microsoft.com/office/drawing/2014/main" id="{A4F4B186-037B-4135-9728-5D84A2847D5C}"/>
              </a:ext>
            </a:extLst>
          </p:cNvPr>
          <p:cNvSpPr txBox="1">
            <a:spLocks/>
          </p:cNvSpPr>
          <p:nvPr/>
        </p:nvSpPr>
        <p:spPr>
          <a:xfrm>
            <a:off x="414220" y="4654926"/>
            <a:ext cx="4467067" cy="722122"/>
          </a:xfrm>
          <a:prstGeom prst="rect">
            <a:avLst/>
          </a:prstGeom>
        </p:spPr>
        <p:txBody>
          <a:bodyPr vert="horz" lIns="91440" tIns="45720" rIns="91440" bIns="45720" rtlCol="0" anchor="b">
            <a:noAutofit/>
          </a:bodyPr>
          <a:lstStyle>
            <a:lvl1pPr algn="l" defTabSz="457200" rtl="0" eaLnBrk="1" latinLnBrk="0" hangingPunct="1">
              <a:spcBef>
                <a:spcPct val="0"/>
              </a:spcBef>
              <a:buNone/>
              <a:defRPr sz="40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1500" i="1"/>
          </a:p>
        </p:txBody>
      </p:sp>
      <p:pic>
        <p:nvPicPr>
          <p:cNvPr id="3" name="Picture 2">
            <a:extLst>
              <a:ext uri="{FF2B5EF4-FFF2-40B4-BE49-F238E27FC236}">
                <a16:creationId xmlns:a16="http://schemas.microsoft.com/office/drawing/2014/main" id="{68806B61-83CF-4754-811A-F2FF6A597E41}"/>
              </a:ext>
            </a:extLst>
          </p:cNvPr>
          <p:cNvPicPr>
            <a:picLocks noChangeAspect="1"/>
          </p:cNvPicPr>
          <p:nvPr/>
        </p:nvPicPr>
        <p:blipFill>
          <a:blip r:embed="rId3"/>
          <a:stretch>
            <a:fillRect/>
          </a:stretch>
        </p:blipFill>
        <p:spPr>
          <a:xfrm>
            <a:off x="10840824" y="6285468"/>
            <a:ext cx="1083454" cy="477781"/>
          </a:xfrm>
          <a:prstGeom prst="rect">
            <a:avLst/>
          </a:prstGeom>
        </p:spPr>
      </p:pic>
      <p:sp>
        <p:nvSpPr>
          <p:cNvPr id="2" name="TextBox 1">
            <a:extLst>
              <a:ext uri="{FF2B5EF4-FFF2-40B4-BE49-F238E27FC236}">
                <a16:creationId xmlns:a16="http://schemas.microsoft.com/office/drawing/2014/main" id="{59FF4EE1-A429-498D-94A4-241C9832680D}"/>
              </a:ext>
            </a:extLst>
          </p:cNvPr>
          <p:cNvSpPr txBox="1"/>
          <p:nvPr/>
        </p:nvSpPr>
        <p:spPr>
          <a:xfrm>
            <a:off x="586740" y="1825081"/>
            <a:ext cx="11018520" cy="2123658"/>
          </a:xfrm>
          <a:prstGeom prst="rect">
            <a:avLst/>
          </a:prstGeom>
          <a:noFill/>
        </p:spPr>
        <p:txBody>
          <a:bodyPr wrap="square" rtlCol="0">
            <a:spAutoFit/>
          </a:bodyPr>
          <a:lstStyle/>
          <a:p>
            <a:endParaRPr lang="en-US" dirty="0"/>
          </a:p>
          <a:p>
            <a:endParaRPr lang="en-US" dirty="0">
              <a:solidFill>
                <a:schemeClr val="bg1"/>
              </a:solidFill>
            </a:endParaRPr>
          </a:p>
          <a:p>
            <a:pPr algn="ctr">
              <a:lnSpc>
                <a:spcPct val="150000"/>
              </a:lnSpc>
            </a:pPr>
            <a:r>
              <a:rPr lang="en-US" sz="4000" dirty="0">
                <a:solidFill>
                  <a:srgbClr val="FFF7E1"/>
                </a:solidFill>
                <a:latin typeface="Book Antiqua" panose="02040602050305030304" pitchFamily="18" charset="0"/>
              </a:rPr>
              <a:t>Oregon Market Overview</a:t>
            </a:r>
          </a:p>
          <a:p>
            <a:endParaRPr lang="en-US" dirty="0">
              <a:solidFill>
                <a:schemeClr val="bg1"/>
              </a:solidFill>
            </a:endParaRPr>
          </a:p>
          <a:p>
            <a:pPr marL="285750" indent="-285750">
              <a:buFont typeface="Arial" panose="020B0604020202020204" pitchFamily="34" charset="0"/>
              <a:buChar char="•"/>
            </a:pPr>
            <a:endParaRPr lang="en-US" dirty="0">
              <a:solidFill>
                <a:schemeClr val="bg1"/>
              </a:solidFill>
            </a:endParaRPr>
          </a:p>
        </p:txBody>
      </p:sp>
    </p:spTree>
    <p:extLst>
      <p:ext uri="{BB962C8B-B14F-4D97-AF65-F5344CB8AC3E}">
        <p14:creationId xmlns:p14="http://schemas.microsoft.com/office/powerpoint/2010/main" val="1980683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ack and green rectangle with a black background&#10;&#10;Description automatically generated">
            <a:extLst>
              <a:ext uri="{FF2B5EF4-FFF2-40B4-BE49-F238E27FC236}">
                <a16:creationId xmlns:a16="http://schemas.microsoft.com/office/drawing/2014/main" id="{93C421F0-B41B-4BFF-F3F7-759C8907689C}"/>
              </a:ext>
            </a:extLst>
          </p:cNvPr>
          <p:cNvPicPr/>
          <p:nvPr/>
        </p:nvPicPr>
        <p:blipFill>
          <a:blip r:embed="rId3" cstate="email">
            <a:extLst>
              <a:ext uri="{28A0092B-C50C-407E-A947-70E740481C1C}">
                <a14:useLocalDpi xmlns:a14="http://schemas.microsoft.com/office/drawing/2010/main"/>
              </a:ext>
            </a:extLst>
          </a:blip>
          <a:stretch>
            <a:fillRect/>
          </a:stretch>
        </p:blipFill>
        <p:spPr>
          <a:xfrm>
            <a:off x="599526" y="0"/>
            <a:ext cx="10353614" cy="6858000"/>
          </a:xfrm>
          <a:prstGeom prst="rect">
            <a:avLst/>
          </a:prstGeom>
        </p:spPr>
      </p:pic>
      <p:pic>
        <p:nvPicPr>
          <p:cNvPr id="3" name="Picture 2" descr="A black circular design with a circle in the center&#10;&#10;Description automatically generated">
            <a:extLst>
              <a:ext uri="{FF2B5EF4-FFF2-40B4-BE49-F238E27FC236}">
                <a16:creationId xmlns:a16="http://schemas.microsoft.com/office/drawing/2014/main" id="{CBBCDFBD-4D86-67F8-382E-EFDB3C6E174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58122" y="-165200"/>
            <a:ext cx="5776332" cy="5961917"/>
          </a:xfrm>
          <a:prstGeom prst="rect">
            <a:avLst/>
          </a:prstGeom>
        </p:spPr>
      </p:pic>
      <p:pic>
        <p:nvPicPr>
          <p:cNvPr id="35" name="Picture 34" descr="A black and white logo&#10;&#10;Description automatically generated">
            <a:extLst>
              <a:ext uri="{FF2B5EF4-FFF2-40B4-BE49-F238E27FC236}">
                <a16:creationId xmlns:a16="http://schemas.microsoft.com/office/drawing/2014/main" id="{471C1ED1-C8D7-CB81-890E-42483DB19E1C}"/>
              </a:ext>
            </a:extLst>
          </p:cNvPr>
          <p:cNvPicPr>
            <a:picLocks noChangeAspect="1"/>
          </p:cNvPicPr>
          <p:nvPr/>
        </p:nvPicPr>
        <p:blipFill>
          <a:blip r:embed="rId5" cstate="email">
            <a:duotone>
              <a:prstClr val="black"/>
              <a:srgbClr val="AADDB3">
                <a:tint val="45000"/>
                <a:satMod val="400000"/>
              </a:srgbClr>
            </a:duotone>
            <a:extLst>
              <a:ext uri="{28A0092B-C50C-407E-A947-70E740481C1C}">
                <a14:useLocalDpi xmlns:a14="http://schemas.microsoft.com/office/drawing/2010/main"/>
              </a:ext>
            </a:extLst>
          </a:blip>
          <a:stretch>
            <a:fillRect/>
          </a:stretch>
        </p:blipFill>
        <p:spPr>
          <a:xfrm>
            <a:off x="5071" y="3195449"/>
            <a:ext cx="3568700" cy="3695700"/>
          </a:xfrm>
          <a:prstGeom prst="rect">
            <a:avLst/>
          </a:prstGeom>
        </p:spPr>
      </p:pic>
      <p:sp>
        <p:nvSpPr>
          <p:cNvPr id="20" name="Rectangle 6">
            <a:extLst>
              <a:ext uri="{FF2B5EF4-FFF2-40B4-BE49-F238E27FC236}">
                <a16:creationId xmlns:a16="http://schemas.microsoft.com/office/drawing/2014/main" id="{51217012-41BF-38F6-1F8F-9B6B6F1934E3}"/>
              </a:ext>
            </a:extLst>
          </p:cNvPr>
          <p:cNvSpPr>
            <a:spLocks noChangeArrowheads="1"/>
          </p:cNvSpPr>
          <p:nvPr/>
        </p:nvSpPr>
        <p:spPr bwMode="auto">
          <a:xfrm>
            <a:off x="1014081" y="2263355"/>
            <a:ext cx="3809797"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763" algn="l" defTabSz="914400" rtl="0" eaLnBrk="0" fontAlgn="base" latinLnBrk="0" hangingPunct="0">
              <a:lnSpc>
                <a:spcPct val="100000"/>
              </a:lnSpc>
              <a:spcBef>
                <a:spcPct val="0"/>
              </a:spcBef>
              <a:spcAft>
                <a:spcPct val="0"/>
              </a:spcAft>
              <a:buClrTx/>
              <a:buSzTx/>
              <a:buFontTx/>
              <a:buNone/>
              <a:tabLst/>
            </a:pPr>
            <a:r>
              <a:rPr kumimoji="0" lang="en-US" altLang="en-US" sz="2000" b="1" u="none" strike="noStrike" cap="none" normalizeH="0" baseline="0" dirty="0">
                <a:ln>
                  <a:noFill/>
                </a:ln>
                <a:solidFill>
                  <a:srgbClr val="094439"/>
                </a:solidFill>
                <a:effectLst/>
                <a:latin typeface="Gotham Bold" panose="02000604040000020004" pitchFamily="2" charset="0"/>
                <a:ea typeface="Arial" panose="020B0604020202020204" pitchFamily="34" charset="0"/>
              </a:rPr>
              <a:t>Mental Health Counseling</a:t>
            </a:r>
          </a:p>
          <a:p>
            <a:r>
              <a:rPr lang="en-US" sz="1600" dirty="0">
                <a:solidFill>
                  <a:srgbClr val="4C351B"/>
                </a:solidFill>
                <a:latin typeface="Gotham Book" panose="02000604040000020004" pitchFamily="2" charset="0"/>
              </a:rPr>
              <a:t>Up to </a:t>
            </a:r>
            <a:r>
              <a:rPr lang="en-US" sz="1600" dirty="0">
                <a:solidFill>
                  <a:srgbClr val="EFC438"/>
                </a:solidFill>
                <a:latin typeface="Gotham Medium" panose="02000604030000020004" pitchFamily="2" charset="0"/>
              </a:rPr>
              <a:t>six (6)</a:t>
            </a:r>
            <a:r>
              <a:rPr lang="en-US" sz="1600" dirty="0">
                <a:latin typeface="Gotham Book" panose="02000604040000020004" pitchFamily="2" charset="0"/>
              </a:rPr>
              <a:t> </a:t>
            </a:r>
            <a:r>
              <a:rPr lang="en-US" sz="1600" dirty="0">
                <a:solidFill>
                  <a:srgbClr val="4C351B"/>
                </a:solidFill>
                <a:latin typeface="Gotham Book" panose="02000604040000020004" pitchFamily="2" charset="0"/>
              </a:rPr>
              <a:t>counseling sessions per incident, per year </a:t>
            </a:r>
          </a:p>
          <a:p>
            <a:pPr marL="0" marR="0" lvl="0" indent="4763" algn="l" defTabSz="914400" rtl="0" eaLnBrk="0" fontAlgn="base" latinLnBrk="0" hangingPunct="0">
              <a:lnSpc>
                <a:spcPct val="100000"/>
              </a:lnSpc>
              <a:spcBef>
                <a:spcPct val="0"/>
              </a:spcBef>
              <a:spcAft>
                <a:spcPct val="0"/>
              </a:spcAft>
              <a:buClrTx/>
              <a:buSzTx/>
              <a:buFontTx/>
              <a:buNone/>
              <a:tabLst/>
            </a:pPr>
            <a:endParaRPr kumimoji="0" lang="en-US" altLang="en-US" sz="2000" u="none" strike="noStrike" cap="none" normalizeH="0" baseline="0" dirty="0">
              <a:ln>
                <a:noFill/>
              </a:ln>
              <a:solidFill>
                <a:schemeClr val="tx1"/>
              </a:solidFill>
              <a:effectLst/>
              <a:latin typeface="Gotham Book" panose="02000604040000020004" pitchFamily="2" charset="0"/>
              <a:ea typeface="Arial" panose="020B0604020202020204" pitchFamily="34" charset="0"/>
            </a:endParaRPr>
          </a:p>
          <a:p>
            <a:pPr marL="0" marR="0" lvl="0" indent="4763" algn="l" defTabSz="914400" rtl="0" eaLnBrk="0" fontAlgn="base" latinLnBrk="0" hangingPunct="0">
              <a:lnSpc>
                <a:spcPct val="100000"/>
              </a:lnSpc>
              <a:spcBef>
                <a:spcPct val="0"/>
              </a:spcBef>
              <a:spcAft>
                <a:spcPct val="0"/>
              </a:spcAft>
              <a:buClrTx/>
              <a:buSzTx/>
              <a:buFontTx/>
              <a:buNone/>
              <a:tabLst/>
            </a:pPr>
            <a:r>
              <a:rPr kumimoji="0" lang="en-US" altLang="en-US" sz="2000" b="1" u="none" strike="noStrike" cap="none" normalizeH="0" baseline="0" dirty="0">
                <a:ln>
                  <a:noFill/>
                </a:ln>
                <a:solidFill>
                  <a:srgbClr val="094439"/>
                </a:solidFill>
                <a:effectLst/>
                <a:latin typeface="Gotham Bold" panose="02000604040000020004" pitchFamily="2" charset="0"/>
                <a:ea typeface="Arial" panose="020B0604020202020204" pitchFamily="34" charset="0"/>
              </a:rPr>
              <a:t>Behavioral Coaching</a:t>
            </a:r>
            <a:endParaRPr kumimoji="0" lang="en-US" altLang="en-US" sz="600" b="1" u="none" strike="noStrike" cap="none" normalizeH="0" baseline="0" dirty="0">
              <a:ln>
                <a:noFill/>
              </a:ln>
              <a:solidFill>
                <a:srgbClr val="094439"/>
              </a:solidFill>
              <a:effectLst/>
              <a:latin typeface="Gotham Bold" panose="02000604040000020004" pitchFamily="2" charset="0"/>
            </a:endParaRPr>
          </a:p>
          <a:p>
            <a:pPr marL="0" marR="0" lvl="0" indent="4763" algn="l" defTabSz="914400" rtl="0" eaLnBrk="0" fontAlgn="base" latinLnBrk="0" hangingPunct="0">
              <a:lnSpc>
                <a:spcPct val="100000"/>
              </a:lnSpc>
              <a:spcBef>
                <a:spcPct val="0"/>
              </a:spcBef>
              <a:spcAft>
                <a:spcPct val="0"/>
              </a:spcAft>
              <a:buClrTx/>
              <a:buSzTx/>
              <a:buFontTx/>
              <a:buNone/>
              <a:tabLst/>
            </a:pPr>
            <a:r>
              <a:rPr lang="en-US" sz="1600" dirty="0">
                <a:solidFill>
                  <a:srgbClr val="4C351B"/>
                </a:solidFill>
                <a:latin typeface="Gotham Book" panose="02000604040000020004" pitchFamily="2" charset="0"/>
              </a:rPr>
              <a:t>Up to </a:t>
            </a:r>
            <a:r>
              <a:rPr lang="en-US" sz="1600" dirty="0">
                <a:solidFill>
                  <a:srgbClr val="EFC438"/>
                </a:solidFill>
                <a:latin typeface="Gotham Medium" panose="02000604030000020004" pitchFamily="2" charset="0"/>
              </a:rPr>
              <a:t>six (6)</a:t>
            </a:r>
            <a:r>
              <a:rPr lang="en-US" sz="1600" dirty="0">
                <a:latin typeface="Gotham Book" panose="02000604040000020004" pitchFamily="2" charset="0"/>
              </a:rPr>
              <a:t> </a:t>
            </a:r>
            <a:r>
              <a:rPr lang="en-US" sz="1600" dirty="0">
                <a:solidFill>
                  <a:srgbClr val="4C351B"/>
                </a:solidFill>
                <a:latin typeface="Gotham Book" pitchFamily="2" charset="0"/>
              </a:rPr>
              <a:t>c</a:t>
            </a:r>
            <a:r>
              <a:rPr kumimoji="0" lang="en-US" altLang="en-US" sz="1600" u="none" strike="noStrike" cap="none" normalizeH="0" baseline="0" dirty="0">
                <a:ln>
                  <a:noFill/>
                </a:ln>
                <a:solidFill>
                  <a:srgbClr val="4C351B"/>
                </a:solidFill>
                <a:effectLst/>
                <a:latin typeface="Gotham Book" pitchFamily="2" charset="0"/>
                <a:ea typeface="Arial" panose="020B0604020202020204" pitchFamily="34" charset="0"/>
              </a:rPr>
              <a:t>oaching session to support personal goal</a:t>
            </a:r>
            <a:endParaRPr kumimoji="0" lang="en-US" altLang="en-US" sz="1600" u="none" strike="noStrike" cap="none" normalizeH="0" baseline="0" dirty="0">
              <a:ln>
                <a:noFill/>
              </a:ln>
              <a:solidFill>
                <a:srgbClr val="4C351B"/>
              </a:solidFill>
              <a:effectLst/>
              <a:latin typeface="Gotham Book" pitchFamily="2" charset="0"/>
            </a:endParaRPr>
          </a:p>
          <a:p>
            <a:pPr marL="0" marR="0" lvl="0" indent="4763" algn="l" defTabSz="914400" rtl="0" eaLnBrk="0" fontAlgn="base" latinLnBrk="0" hangingPunct="0">
              <a:lnSpc>
                <a:spcPct val="100000"/>
              </a:lnSpc>
              <a:spcBef>
                <a:spcPct val="0"/>
              </a:spcBef>
              <a:spcAft>
                <a:spcPct val="0"/>
              </a:spcAft>
              <a:buClrTx/>
              <a:buSzTx/>
              <a:buFontTx/>
              <a:buNone/>
              <a:tabLst/>
            </a:pPr>
            <a:endParaRPr kumimoji="0" lang="en-US" altLang="en-US" sz="2000" u="none" strike="noStrike" cap="none" normalizeH="0" baseline="0" dirty="0">
              <a:ln>
                <a:noFill/>
              </a:ln>
              <a:solidFill>
                <a:schemeClr val="tx1"/>
              </a:solidFill>
              <a:effectLst/>
              <a:latin typeface="Gotham Book" panose="02000604040000020004" pitchFamily="2" charset="0"/>
              <a:ea typeface="Arial" panose="020B0604020202020204" pitchFamily="34" charset="0"/>
            </a:endParaRPr>
          </a:p>
          <a:p>
            <a:pPr marL="0" marR="0" lvl="0" indent="4763" algn="l" defTabSz="914400" rtl="0" eaLnBrk="0" fontAlgn="base" latinLnBrk="0" hangingPunct="0">
              <a:lnSpc>
                <a:spcPct val="100000"/>
              </a:lnSpc>
              <a:spcBef>
                <a:spcPct val="0"/>
              </a:spcBef>
              <a:spcAft>
                <a:spcPct val="0"/>
              </a:spcAft>
              <a:buClrTx/>
              <a:buSzTx/>
              <a:buFontTx/>
              <a:buNone/>
              <a:tabLst/>
            </a:pPr>
            <a:r>
              <a:rPr kumimoji="0" lang="en-US" altLang="en-US" sz="2000" b="1" u="none" strike="noStrike" cap="none" normalizeH="0" baseline="0" dirty="0">
                <a:ln>
                  <a:noFill/>
                </a:ln>
                <a:solidFill>
                  <a:srgbClr val="094439"/>
                </a:solidFill>
                <a:effectLst/>
                <a:latin typeface="Gotham Bold" panose="02000604040000020004" pitchFamily="2" charset="0"/>
                <a:ea typeface="Arial" panose="020B0604020202020204" pitchFamily="34" charset="0"/>
              </a:rPr>
              <a:t>Crisis Counseling </a:t>
            </a:r>
            <a:br>
              <a:rPr kumimoji="0" lang="en-US" altLang="en-US" sz="2000" b="1" u="none" strike="noStrike" cap="none" normalizeH="0" baseline="0" dirty="0">
                <a:ln>
                  <a:noFill/>
                </a:ln>
                <a:solidFill>
                  <a:schemeClr val="bg2">
                    <a:lumMod val="50000"/>
                  </a:schemeClr>
                </a:solidFill>
                <a:effectLst/>
                <a:latin typeface="Gotham Bold" panose="02000604040000020004" pitchFamily="2" charset="0"/>
                <a:ea typeface="Arial" panose="020B0604020202020204" pitchFamily="34" charset="0"/>
              </a:rPr>
            </a:br>
            <a:r>
              <a:rPr kumimoji="0" lang="en-US" altLang="en-US" sz="1600" u="none" strike="noStrike" cap="none" normalizeH="0" baseline="0" dirty="0">
                <a:ln>
                  <a:noFill/>
                </a:ln>
                <a:solidFill>
                  <a:srgbClr val="4C351B"/>
                </a:solidFill>
                <a:effectLst/>
                <a:latin typeface="Gotham Book" pitchFamily="2" charset="0"/>
                <a:ea typeface="Arial" panose="020B0604020202020204" pitchFamily="34" charset="0"/>
              </a:rPr>
              <a:t>24/7/365</a:t>
            </a:r>
          </a:p>
          <a:p>
            <a:pPr marL="0" marR="0" lvl="0" indent="4763" algn="l" defTabSz="914400" rtl="0" eaLnBrk="0" fontAlgn="base" latinLnBrk="0" hangingPunct="0">
              <a:lnSpc>
                <a:spcPct val="100000"/>
              </a:lnSpc>
              <a:spcBef>
                <a:spcPct val="0"/>
              </a:spcBef>
              <a:spcAft>
                <a:spcPct val="0"/>
              </a:spcAft>
              <a:buClrTx/>
              <a:buSzTx/>
              <a:buFontTx/>
              <a:buNone/>
              <a:tabLst/>
            </a:pPr>
            <a:endParaRPr lang="en-US" altLang="en-US" sz="1600" dirty="0">
              <a:solidFill>
                <a:srgbClr val="33707C"/>
              </a:solidFill>
              <a:latin typeface="Gotham Book" pitchFamily="2" charset="0"/>
            </a:endParaRPr>
          </a:p>
          <a:p>
            <a:r>
              <a:rPr kumimoji="0" lang="en-US" altLang="en-US" sz="2000" b="1" u="none" strike="noStrike" cap="none" normalizeH="0" baseline="0" dirty="0">
                <a:ln>
                  <a:noFill/>
                </a:ln>
                <a:solidFill>
                  <a:srgbClr val="094439"/>
                </a:solidFill>
                <a:effectLst/>
                <a:latin typeface="Gotham Bold" panose="02000604040000020004" pitchFamily="2" charset="0"/>
                <a:ea typeface="Arial" panose="020B0604020202020204" pitchFamily="34" charset="0"/>
              </a:rPr>
              <a:t>Member Site</a:t>
            </a:r>
            <a:br>
              <a:rPr kumimoji="0" lang="en-US" altLang="en-US" sz="1600" b="1" u="none" strike="noStrike" cap="none" normalizeH="0" baseline="0" dirty="0">
                <a:ln>
                  <a:noFill/>
                </a:ln>
                <a:solidFill>
                  <a:schemeClr val="bg2">
                    <a:lumMod val="50000"/>
                  </a:schemeClr>
                </a:solidFill>
                <a:effectLst/>
                <a:latin typeface="Gotham Bold" panose="02000604040000020004" pitchFamily="2" charset="0"/>
                <a:ea typeface="Arial" panose="020B0604020202020204" pitchFamily="34" charset="0"/>
              </a:rPr>
            </a:br>
            <a:r>
              <a:rPr lang="en-US" sz="1600" dirty="0">
                <a:solidFill>
                  <a:srgbClr val="4C351B"/>
                </a:solidFill>
                <a:latin typeface="Gotham Book" pitchFamily="2" charset="0"/>
              </a:rPr>
              <a:t>Register with Company Name:</a:t>
            </a:r>
          </a:p>
          <a:p>
            <a:r>
              <a:rPr lang="en-US" sz="2000" b="1" dirty="0">
                <a:solidFill>
                  <a:srgbClr val="EFC438"/>
                </a:solidFill>
                <a:latin typeface="Gotham Book" pitchFamily="2" charset="0"/>
              </a:rPr>
              <a:t>SDIS</a:t>
            </a:r>
          </a:p>
          <a:p>
            <a:pPr indent="4763" eaLnBrk="0" fontAlgn="base" hangingPunct="0">
              <a:spcBef>
                <a:spcPct val="0"/>
              </a:spcBef>
              <a:spcAft>
                <a:spcPct val="0"/>
              </a:spcAft>
            </a:pPr>
            <a:endParaRPr kumimoji="0" lang="en-US" altLang="en-US" sz="1200" u="none" strike="noStrike" cap="none" normalizeH="0" baseline="0" dirty="0">
              <a:ln>
                <a:noFill/>
              </a:ln>
              <a:solidFill>
                <a:schemeClr val="tx1"/>
              </a:solidFill>
              <a:effectLst/>
              <a:latin typeface="Gotham Book" pitchFamily="2" charset="0"/>
            </a:endParaRPr>
          </a:p>
          <a:p>
            <a:pPr marL="0" marR="0" lvl="0" indent="4763" algn="l" defTabSz="914400" rtl="0" eaLnBrk="0" fontAlgn="base" latinLnBrk="0" hangingPunct="0">
              <a:lnSpc>
                <a:spcPct val="100000"/>
              </a:lnSpc>
              <a:spcBef>
                <a:spcPct val="0"/>
              </a:spcBef>
              <a:spcAft>
                <a:spcPct val="0"/>
              </a:spcAft>
              <a:buClrTx/>
              <a:buSzTx/>
              <a:buFontTx/>
              <a:buNone/>
              <a:tabLst/>
            </a:pPr>
            <a:endParaRPr kumimoji="0" lang="en-US" altLang="en-US" sz="1600" u="none" strike="noStrike" cap="none" normalizeH="0" baseline="0" dirty="0">
              <a:ln>
                <a:noFill/>
              </a:ln>
              <a:solidFill>
                <a:schemeClr val="tx1"/>
              </a:solidFill>
              <a:effectLst/>
              <a:latin typeface="Gotham Book" pitchFamily="2" charset="0"/>
            </a:endParaRPr>
          </a:p>
        </p:txBody>
      </p:sp>
      <p:sp>
        <p:nvSpPr>
          <p:cNvPr id="26" name="TextBox 25">
            <a:extLst>
              <a:ext uri="{FF2B5EF4-FFF2-40B4-BE49-F238E27FC236}">
                <a16:creationId xmlns:a16="http://schemas.microsoft.com/office/drawing/2014/main" id="{4200BD8F-B460-6DFB-501F-AD6593107D8E}"/>
              </a:ext>
            </a:extLst>
          </p:cNvPr>
          <p:cNvSpPr txBox="1"/>
          <p:nvPr/>
        </p:nvSpPr>
        <p:spPr>
          <a:xfrm>
            <a:off x="9191260" y="2899920"/>
            <a:ext cx="2881066" cy="3005951"/>
          </a:xfrm>
          <a:prstGeom prst="rect">
            <a:avLst/>
          </a:prstGeom>
          <a:noFill/>
        </p:spPr>
        <p:txBody>
          <a:bodyPr wrap="square" rtlCol="0">
            <a:spAutoFit/>
          </a:bodyPr>
          <a:lstStyle/>
          <a:p>
            <a:pPr marR="0" lvl="0">
              <a:spcBef>
                <a:spcPts val="270"/>
              </a:spcBef>
              <a:spcAft>
                <a:spcPts val="0"/>
              </a:spcAft>
              <a:buClr>
                <a:srgbClr val="33707C"/>
              </a:buClr>
              <a:buSzPts val="1600"/>
              <a:tabLst>
                <a:tab pos="1195705" algn="l"/>
              </a:tabLst>
            </a:pPr>
            <a:r>
              <a:rPr lang="en-US" sz="1600" spc="0" dirty="0">
                <a:solidFill>
                  <a:srgbClr val="4C351B"/>
                </a:solidFill>
                <a:effectLst/>
                <a:latin typeface="Gotham Medium" panose="02000604030000020004" pitchFamily="2" charset="0"/>
                <a:ea typeface="Arial" panose="020B0604020202020204" pitchFamily="34" charset="0"/>
              </a:rPr>
              <a:t>Fertility</a:t>
            </a:r>
            <a:r>
              <a:rPr lang="en-US" sz="1600" spc="25" dirty="0">
                <a:solidFill>
                  <a:srgbClr val="4C351B"/>
                </a:solidFill>
                <a:effectLst/>
                <a:latin typeface="Gotham Medium" panose="02000604030000020004" pitchFamily="2" charset="0"/>
                <a:ea typeface="Arial" panose="020B0604020202020204" pitchFamily="34" charset="0"/>
              </a:rPr>
              <a:t> </a:t>
            </a:r>
            <a:r>
              <a:rPr lang="en-US" sz="1600" spc="0" dirty="0">
                <a:solidFill>
                  <a:srgbClr val="4C351B"/>
                </a:solidFill>
                <a:effectLst/>
                <a:latin typeface="Gotham Medium" panose="02000604030000020004" pitchFamily="2" charset="0"/>
                <a:ea typeface="Arial" panose="020B0604020202020204" pitchFamily="34" charset="0"/>
              </a:rPr>
              <a:t>health</a:t>
            </a:r>
            <a:r>
              <a:rPr lang="en-US" sz="1600" spc="5" dirty="0">
                <a:solidFill>
                  <a:srgbClr val="4C351B"/>
                </a:solidFill>
                <a:effectLst/>
                <a:latin typeface="Gotham Medium" panose="02000604030000020004" pitchFamily="2" charset="0"/>
                <a:ea typeface="Arial" panose="020B0604020202020204" pitchFamily="34" charset="0"/>
              </a:rPr>
              <a:t> </a:t>
            </a:r>
            <a:r>
              <a:rPr lang="en-US" sz="1600" spc="-10" dirty="0">
                <a:solidFill>
                  <a:srgbClr val="4C351B"/>
                </a:solidFill>
                <a:effectLst/>
                <a:latin typeface="Gotham Medium" panose="02000604030000020004" pitchFamily="2" charset="0"/>
                <a:ea typeface="Arial" panose="020B0604020202020204" pitchFamily="34" charset="0"/>
              </a:rPr>
              <a:t>support</a:t>
            </a:r>
            <a:br>
              <a:rPr lang="en-US" sz="1600" spc="-10" dirty="0">
                <a:solidFill>
                  <a:srgbClr val="4C351B"/>
                </a:solidFill>
                <a:effectLst/>
                <a:latin typeface="Gotham Medium" panose="02000604030000020004" pitchFamily="2" charset="0"/>
                <a:ea typeface="Arial" panose="020B0604020202020204" pitchFamily="34" charset="0"/>
              </a:rPr>
            </a:br>
            <a:endParaRPr lang="en-US" sz="1600" spc="0" dirty="0">
              <a:solidFill>
                <a:srgbClr val="4C351B"/>
              </a:solidFill>
              <a:effectLst/>
              <a:latin typeface="Gotham Medium" panose="02000604030000020004" pitchFamily="2" charset="0"/>
              <a:ea typeface="Arial" panose="020B0604020202020204" pitchFamily="34" charset="0"/>
            </a:endParaRPr>
          </a:p>
          <a:p>
            <a:pPr marR="0" lvl="0">
              <a:spcBef>
                <a:spcPts val="315"/>
              </a:spcBef>
              <a:spcAft>
                <a:spcPts val="0"/>
              </a:spcAft>
              <a:buClr>
                <a:srgbClr val="33707C"/>
              </a:buClr>
              <a:buSzPts val="1600"/>
              <a:tabLst>
                <a:tab pos="1195705" algn="l"/>
              </a:tabLst>
            </a:pPr>
            <a:r>
              <a:rPr lang="en-US" sz="1600" spc="0" dirty="0">
                <a:solidFill>
                  <a:srgbClr val="4C351B"/>
                </a:solidFill>
                <a:effectLst/>
                <a:latin typeface="Gotham Medium" panose="02000604030000020004" pitchFamily="2" charset="0"/>
                <a:ea typeface="Arial" panose="020B0604020202020204" pitchFamily="34" charset="0"/>
              </a:rPr>
              <a:t>Pet</a:t>
            </a:r>
            <a:r>
              <a:rPr lang="en-US" sz="1600" spc="-80" dirty="0">
                <a:solidFill>
                  <a:srgbClr val="4C351B"/>
                </a:solidFill>
                <a:effectLst/>
                <a:latin typeface="Gotham Medium" panose="02000604030000020004" pitchFamily="2" charset="0"/>
                <a:ea typeface="Arial" panose="020B0604020202020204" pitchFamily="34" charset="0"/>
              </a:rPr>
              <a:t> </a:t>
            </a:r>
            <a:r>
              <a:rPr lang="en-US" sz="1600" spc="0" dirty="0">
                <a:solidFill>
                  <a:srgbClr val="4C351B"/>
                </a:solidFill>
                <a:effectLst/>
                <a:latin typeface="Gotham Medium" panose="02000604030000020004" pitchFamily="2" charset="0"/>
                <a:ea typeface="Arial" panose="020B0604020202020204" pitchFamily="34" charset="0"/>
              </a:rPr>
              <a:t>insurance</a:t>
            </a:r>
            <a:r>
              <a:rPr lang="en-US" sz="1600" spc="20" dirty="0">
                <a:solidFill>
                  <a:srgbClr val="4C351B"/>
                </a:solidFill>
                <a:effectLst/>
                <a:latin typeface="Gotham Medium" panose="02000604030000020004" pitchFamily="2" charset="0"/>
                <a:ea typeface="Arial" panose="020B0604020202020204" pitchFamily="34" charset="0"/>
              </a:rPr>
              <a:t> </a:t>
            </a:r>
            <a:r>
              <a:rPr lang="en-US" sz="1600" spc="-10" dirty="0">
                <a:solidFill>
                  <a:srgbClr val="4C351B"/>
                </a:solidFill>
                <a:effectLst/>
                <a:latin typeface="Gotham Medium" panose="02000604030000020004" pitchFamily="2" charset="0"/>
                <a:ea typeface="Arial" panose="020B0604020202020204" pitchFamily="34" charset="0"/>
              </a:rPr>
              <a:t>discounts</a:t>
            </a:r>
            <a:endParaRPr lang="en-US" sz="1600" spc="0" dirty="0">
              <a:solidFill>
                <a:srgbClr val="4C351B"/>
              </a:solidFill>
              <a:effectLst/>
              <a:latin typeface="Gotham Medium" panose="02000604030000020004" pitchFamily="2" charset="0"/>
              <a:ea typeface="Arial" panose="020B0604020202020204" pitchFamily="34" charset="0"/>
            </a:endParaRPr>
          </a:p>
          <a:p>
            <a:pPr marR="0" lvl="0">
              <a:spcBef>
                <a:spcPts val="315"/>
              </a:spcBef>
              <a:spcAft>
                <a:spcPts val="0"/>
              </a:spcAft>
              <a:buClr>
                <a:srgbClr val="33707C"/>
              </a:buClr>
              <a:buSzPts val="1600"/>
              <a:tabLst>
                <a:tab pos="1195705" algn="l"/>
              </a:tabLst>
            </a:pPr>
            <a:endParaRPr lang="en-US" sz="1600" spc="0" dirty="0">
              <a:solidFill>
                <a:srgbClr val="4C351B"/>
              </a:solidFill>
              <a:effectLst/>
              <a:latin typeface="Gotham Medium" panose="02000604030000020004" pitchFamily="2" charset="0"/>
              <a:ea typeface="Arial" panose="020B0604020202020204" pitchFamily="34" charset="0"/>
            </a:endParaRPr>
          </a:p>
          <a:p>
            <a:pPr marR="0" lvl="0">
              <a:spcBef>
                <a:spcPts val="315"/>
              </a:spcBef>
              <a:spcAft>
                <a:spcPts val="0"/>
              </a:spcAft>
              <a:buClr>
                <a:srgbClr val="33707C"/>
              </a:buClr>
              <a:buSzPts val="1600"/>
              <a:tabLst>
                <a:tab pos="1195705" algn="l"/>
              </a:tabLst>
            </a:pPr>
            <a:r>
              <a:rPr lang="en-US" sz="1600" spc="0" dirty="0">
                <a:solidFill>
                  <a:srgbClr val="4C351B"/>
                </a:solidFill>
                <a:effectLst/>
                <a:latin typeface="Gotham Medium" panose="02000604030000020004" pitchFamily="2" charset="0"/>
                <a:ea typeface="Arial" panose="020B0604020202020204" pitchFamily="34" charset="0"/>
              </a:rPr>
              <a:t>Home</a:t>
            </a:r>
            <a:r>
              <a:rPr lang="en-US" sz="1600" spc="130" dirty="0">
                <a:solidFill>
                  <a:srgbClr val="4C351B"/>
                </a:solidFill>
                <a:effectLst/>
                <a:latin typeface="Gotham Medium" panose="02000604030000020004" pitchFamily="2" charset="0"/>
                <a:ea typeface="Arial" panose="020B0604020202020204" pitchFamily="34" charset="0"/>
              </a:rPr>
              <a:t> </a:t>
            </a:r>
            <a:r>
              <a:rPr lang="en-US" sz="1600" spc="0" dirty="0">
                <a:solidFill>
                  <a:srgbClr val="4C351B"/>
                </a:solidFill>
                <a:effectLst/>
                <a:latin typeface="Gotham Medium" panose="02000604030000020004" pitchFamily="2" charset="0"/>
                <a:ea typeface="Arial" panose="020B0604020202020204" pitchFamily="34" charset="0"/>
              </a:rPr>
              <a:t>ownership</a:t>
            </a:r>
            <a:r>
              <a:rPr lang="en-US" sz="1600" spc="190" dirty="0">
                <a:solidFill>
                  <a:srgbClr val="4C351B"/>
                </a:solidFill>
                <a:effectLst/>
                <a:latin typeface="Gotham Medium" panose="02000604030000020004" pitchFamily="2" charset="0"/>
                <a:ea typeface="Arial" panose="020B0604020202020204" pitchFamily="34" charset="0"/>
              </a:rPr>
              <a:t> </a:t>
            </a:r>
            <a:r>
              <a:rPr lang="en-US" sz="1600" spc="-10" dirty="0">
                <a:solidFill>
                  <a:srgbClr val="4C351B"/>
                </a:solidFill>
                <a:effectLst/>
                <a:latin typeface="Gotham Medium" panose="02000604030000020004" pitchFamily="2" charset="0"/>
                <a:ea typeface="Arial" panose="020B0604020202020204" pitchFamily="34" charset="0"/>
              </a:rPr>
              <a:t>program</a:t>
            </a:r>
            <a:br>
              <a:rPr lang="en-US" sz="1600" spc="-10" dirty="0">
                <a:solidFill>
                  <a:srgbClr val="4C351B"/>
                </a:solidFill>
                <a:effectLst/>
                <a:latin typeface="Gotham Medium" panose="02000604030000020004" pitchFamily="2" charset="0"/>
                <a:ea typeface="Arial" panose="020B0604020202020204" pitchFamily="34" charset="0"/>
              </a:rPr>
            </a:br>
            <a:endParaRPr lang="en-US" sz="1600" spc="0" dirty="0">
              <a:solidFill>
                <a:srgbClr val="4C351B"/>
              </a:solidFill>
              <a:effectLst/>
              <a:latin typeface="Gotham Medium" panose="02000604030000020004" pitchFamily="2" charset="0"/>
              <a:ea typeface="Arial" panose="020B0604020202020204" pitchFamily="34" charset="0"/>
            </a:endParaRPr>
          </a:p>
          <a:p>
            <a:pPr marR="0" lvl="0">
              <a:spcBef>
                <a:spcPts val="270"/>
              </a:spcBef>
              <a:spcAft>
                <a:spcPts val="0"/>
              </a:spcAft>
              <a:buClr>
                <a:srgbClr val="33707C"/>
              </a:buClr>
              <a:buSzPts val="1600"/>
              <a:tabLst>
                <a:tab pos="1196975" algn="l"/>
              </a:tabLst>
            </a:pPr>
            <a:r>
              <a:rPr lang="en-US" sz="1600" spc="0" dirty="0">
                <a:solidFill>
                  <a:srgbClr val="4C351B"/>
                </a:solidFill>
                <a:effectLst/>
                <a:latin typeface="Gotham Medium" panose="02000604030000020004" pitchFamily="2" charset="0"/>
                <a:ea typeface="Arial" panose="020B0604020202020204" pitchFamily="34" charset="0"/>
              </a:rPr>
              <a:t>Wellness</a:t>
            </a:r>
            <a:r>
              <a:rPr lang="en-US" sz="1600" spc="10" dirty="0">
                <a:solidFill>
                  <a:srgbClr val="4C351B"/>
                </a:solidFill>
                <a:effectLst/>
                <a:latin typeface="Gotham Medium" panose="02000604030000020004" pitchFamily="2" charset="0"/>
                <a:ea typeface="Arial" panose="020B0604020202020204" pitchFamily="34" charset="0"/>
              </a:rPr>
              <a:t> </a:t>
            </a:r>
            <a:r>
              <a:rPr lang="en-US" sz="1600" spc="0" dirty="0">
                <a:solidFill>
                  <a:srgbClr val="4C351B"/>
                </a:solidFill>
                <a:effectLst/>
                <a:latin typeface="Gotham Medium" panose="02000604030000020004" pitchFamily="2" charset="0"/>
                <a:ea typeface="Arial" panose="020B0604020202020204" pitchFamily="34" charset="0"/>
              </a:rPr>
              <a:t>&amp;</a:t>
            </a:r>
            <a:r>
              <a:rPr lang="en-US" sz="1600" spc="155" dirty="0">
                <a:solidFill>
                  <a:srgbClr val="4C351B"/>
                </a:solidFill>
                <a:effectLst/>
                <a:latin typeface="Gotham Medium" panose="02000604030000020004" pitchFamily="2" charset="0"/>
                <a:ea typeface="Arial" panose="020B0604020202020204" pitchFamily="34" charset="0"/>
              </a:rPr>
              <a:t> </a:t>
            </a:r>
            <a:r>
              <a:rPr lang="en-US" sz="1600" spc="0" dirty="0">
                <a:solidFill>
                  <a:srgbClr val="4C351B"/>
                </a:solidFill>
                <a:effectLst/>
                <a:latin typeface="Gotham Medium" panose="02000604030000020004" pitchFamily="2" charset="0"/>
                <a:ea typeface="Arial" panose="020B0604020202020204" pitchFamily="34" charset="0"/>
              </a:rPr>
              <a:t>gym</a:t>
            </a:r>
            <a:r>
              <a:rPr lang="en-US" sz="1600" spc="15" dirty="0">
                <a:solidFill>
                  <a:srgbClr val="4C351B"/>
                </a:solidFill>
                <a:effectLst/>
                <a:latin typeface="Gotham Medium" panose="02000604030000020004" pitchFamily="2" charset="0"/>
                <a:ea typeface="Arial" panose="020B0604020202020204" pitchFamily="34" charset="0"/>
              </a:rPr>
              <a:t> </a:t>
            </a:r>
            <a:r>
              <a:rPr lang="en-US" sz="1600" spc="0" dirty="0">
                <a:solidFill>
                  <a:srgbClr val="4C351B"/>
                </a:solidFill>
                <a:effectLst/>
                <a:latin typeface="Gotham Medium" panose="02000604030000020004" pitchFamily="2" charset="0"/>
                <a:ea typeface="Arial" panose="020B0604020202020204" pitchFamily="34" charset="0"/>
              </a:rPr>
              <a:t>membership</a:t>
            </a:r>
            <a:r>
              <a:rPr lang="en-US" sz="1600" spc="175" dirty="0">
                <a:solidFill>
                  <a:srgbClr val="4C351B"/>
                </a:solidFill>
                <a:effectLst/>
                <a:latin typeface="Gotham Medium" panose="02000604030000020004" pitchFamily="2" charset="0"/>
                <a:ea typeface="Arial" panose="020B0604020202020204" pitchFamily="34" charset="0"/>
              </a:rPr>
              <a:t> </a:t>
            </a:r>
            <a:r>
              <a:rPr lang="en-US" sz="1600" spc="-10" dirty="0">
                <a:solidFill>
                  <a:srgbClr val="4C351B"/>
                </a:solidFill>
                <a:effectLst/>
                <a:latin typeface="Gotham Medium" panose="02000604030000020004" pitchFamily="2" charset="0"/>
                <a:ea typeface="Arial" panose="020B0604020202020204" pitchFamily="34" charset="0"/>
              </a:rPr>
              <a:t>discounts</a:t>
            </a:r>
            <a:br>
              <a:rPr lang="en-US" sz="1600" spc="-10" dirty="0">
                <a:solidFill>
                  <a:srgbClr val="4C351B"/>
                </a:solidFill>
                <a:effectLst/>
                <a:latin typeface="Gotham Medium" panose="02000604030000020004" pitchFamily="2" charset="0"/>
                <a:ea typeface="Arial" panose="020B0604020202020204" pitchFamily="34" charset="0"/>
              </a:rPr>
            </a:br>
            <a:endParaRPr lang="en-US" sz="1600" spc="0" dirty="0">
              <a:solidFill>
                <a:srgbClr val="4C351B"/>
              </a:solidFill>
              <a:effectLst/>
              <a:latin typeface="Gotham Medium" panose="02000604030000020004" pitchFamily="2" charset="0"/>
              <a:ea typeface="Arial" panose="020B0604020202020204" pitchFamily="34" charset="0"/>
            </a:endParaRPr>
          </a:p>
          <a:p>
            <a:pPr marR="0" lvl="0">
              <a:spcBef>
                <a:spcPts val="365"/>
              </a:spcBef>
              <a:spcAft>
                <a:spcPts val="0"/>
              </a:spcAft>
              <a:buClr>
                <a:srgbClr val="33707C"/>
              </a:buClr>
              <a:buSzPts val="1600"/>
              <a:tabLst>
                <a:tab pos="1196340" algn="l"/>
              </a:tabLst>
            </a:pPr>
            <a:r>
              <a:rPr lang="en-US" sz="1600" spc="-25" dirty="0">
                <a:solidFill>
                  <a:srgbClr val="4C351B"/>
                </a:solidFill>
                <a:effectLst/>
                <a:latin typeface="Gotham Medium" panose="02000604030000020004" pitchFamily="2" charset="0"/>
                <a:ea typeface="Arial" panose="020B0604020202020204" pitchFamily="34" charset="0"/>
              </a:rPr>
              <a:t>Resource</a:t>
            </a:r>
            <a:r>
              <a:rPr lang="en-US" sz="1600" spc="-55" dirty="0">
                <a:solidFill>
                  <a:srgbClr val="4C351B"/>
                </a:solidFill>
                <a:effectLst/>
                <a:latin typeface="Gotham Medium" panose="02000604030000020004" pitchFamily="2" charset="0"/>
                <a:ea typeface="Arial" panose="020B0604020202020204" pitchFamily="34" charset="0"/>
              </a:rPr>
              <a:t> </a:t>
            </a:r>
            <a:r>
              <a:rPr lang="en-US" sz="1600" spc="-10" dirty="0">
                <a:solidFill>
                  <a:srgbClr val="4C351B"/>
                </a:solidFill>
                <a:effectLst/>
                <a:latin typeface="Gotham Medium" panose="02000604030000020004" pitchFamily="2" charset="0"/>
                <a:ea typeface="Arial" panose="020B0604020202020204" pitchFamily="34" charset="0"/>
              </a:rPr>
              <a:t>retrieval</a:t>
            </a:r>
            <a:endParaRPr lang="en-US" sz="1600" spc="0" dirty="0">
              <a:solidFill>
                <a:srgbClr val="4C351B"/>
              </a:solidFill>
              <a:effectLst/>
              <a:latin typeface="Gotham Medium" panose="02000604030000020004" pitchFamily="2" charset="0"/>
              <a:ea typeface="Arial" panose="020B0604020202020204" pitchFamily="34" charset="0"/>
            </a:endParaRPr>
          </a:p>
        </p:txBody>
      </p:sp>
      <p:pic>
        <p:nvPicPr>
          <p:cNvPr id="31" name="Picture 30" descr="A blue circle with people dancing&#10;&#10;Description automatically generated">
            <a:extLst>
              <a:ext uri="{FF2B5EF4-FFF2-40B4-BE49-F238E27FC236}">
                <a16:creationId xmlns:a16="http://schemas.microsoft.com/office/drawing/2014/main" id="{279B0F02-BA1D-07DD-32B4-C40816419EF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466503" y="2899920"/>
            <a:ext cx="413298" cy="413298"/>
          </a:xfrm>
          <a:prstGeom prst="rect">
            <a:avLst/>
          </a:prstGeom>
        </p:spPr>
      </p:pic>
      <p:pic>
        <p:nvPicPr>
          <p:cNvPr id="33" name="Picture 32" descr="A blue circle with a person in a wheelchair&#10;&#10;Description automatically generated">
            <a:extLst>
              <a:ext uri="{FF2B5EF4-FFF2-40B4-BE49-F238E27FC236}">
                <a16:creationId xmlns:a16="http://schemas.microsoft.com/office/drawing/2014/main" id="{81CC949B-FF5F-333B-49B8-5ECA643F762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472046" y="3449648"/>
            <a:ext cx="413298" cy="413298"/>
          </a:xfrm>
          <a:prstGeom prst="rect">
            <a:avLst/>
          </a:prstGeom>
        </p:spPr>
      </p:pic>
      <p:pic>
        <p:nvPicPr>
          <p:cNvPr id="36" name="Picture 35" descr="A hand with a dollar sign in the palm&#10;&#10;Description automatically generated">
            <a:extLst>
              <a:ext uri="{FF2B5EF4-FFF2-40B4-BE49-F238E27FC236}">
                <a16:creationId xmlns:a16="http://schemas.microsoft.com/office/drawing/2014/main" id="{F13DC8B9-3697-DBCE-4017-DC80EDE37BB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461634" y="4050658"/>
            <a:ext cx="413299" cy="413299"/>
          </a:xfrm>
          <a:prstGeom prst="rect">
            <a:avLst/>
          </a:prstGeom>
        </p:spPr>
      </p:pic>
      <p:pic>
        <p:nvPicPr>
          <p:cNvPr id="38" name="Picture 37" descr="A blue and white circle with a piece of paper&#10;&#10;Description automatically generated">
            <a:extLst>
              <a:ext uri="{FF2B5EF4-FFF2-40B4-BE49-F238E27FC236}">
                <a16:creationId xmlns:a16="http://schemas.microsoft.com/office/drawing/2014/main" id="{7E30E06F-B511-E5E5-D4A7-FAE8313A036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472044" y="4769882"/>
            <a:ext cx="413300" cy="413300"/>
          </a:xfrm>
          <a:prstGeom prst="rect">
            <a:avLst/>
          </a:prstGeom>
        </p:spPr>
      </p:pic>
      <p:pic>
        <p:nvPicPr>
          <p:cNvPr id="40" name="Picture 39" descr="A blue and black circle with a lock on the speech bubbles&#10;&#10;Description automatically generated">
            <a:extLst>
              <a:ext uri="{FF2B5EF4-FFF2-40B4-BE49-F238E27FC236}">
                <a16:creationId xmlns:a16="http://schemas.microsoft.com/office/drawing/2014/main" id="{1DEAEC4E-2F16-894E-B1DB-56105D4966BD}"/>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474582" y="5494722"/>
            <a:ext cx="413298" cy="413298"/>
          </a:xfrm>
          <a:prstGeom prst="rect">
            <a:avLst/>
          </a:prstGeom>
        </p:spPr>
      </p:pic>
      <p:pic>
        <p:nvPicPr>
          <p:cNvPr id="42" name="Picture 41" descr="A blue outline of a syringe and sperm&#10;&#10;Description automatically generated">
            <a:extLst>
              <a:ext uri="{FF2B5EF4-FFF2-40B4-BE49-F238E27FC236}">
                <a16:creationId xmlns:a16="http://schemas.microsoft.com/office/drawing/2014/main" id="{4BDE23C3-7C2E-4D90-23D4-88A4B7F18F41}"/>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652434" y="2902610"/>
            <a:ext cx="425143" cy="425143"/>
          </a:xfrm>
          <a:prstGeom prst="rect">
            <a:avLst/>
          </a:prstGeom>
        </p:spPr>
      </p:pic>
      <p:pic>
        <p:nvPicPr>
          <p:cNvPr id="44" name="Picture 43" descr="A blue circle with a house and hands&#10;&#10;Description automatically generated">
            <a:extLst>
              <a:ext uri="{FF2B5EF4-FFF2-40B4-BE49-F238E27FC236}">
                <a16:creationId xmlns:a16="http://schemas.microsoft.com/office/drawing/2014/main" id="{4CA4EA24-8B8A-9125-9376-0811EC197D73}"/>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652433" y="4044735"/>
            <a:ext cx="425144" cy="425144"/>
          </a:xfrm>
          <a:prstGeom prst="rect">
            <a:avLst/>
          </a:prstGeom>
        </p:spPr>
      </p:pic>
      <p:pic>
        <p:nvPicPr>
          <p:cNvPr id="46" name="Picture 45" descr="A person on a treadmill&#10;&#10;Description automatically generated">
            <a:extLst>
              <a:ext uri="{FF2B5EF4-FFF2-40B4-BE49-F238E27FC236}">
                <a16:creationId xmlns:a16="http://schemas.microsoft.com/office/drawing/2014/main" id="{08AB045F-6B9E-417E-1A23-B79E9CD6E1CE}"/>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8652433" y="4769882"/>
            <a:ext cx="425143" cy="425143"/>
          </a:xfrm>
          <a:prstGeom prst="rect">
            <a:avLst/>
          </a:prstGeom>
        </p:spPr>
      </p:pic>
      <p:pic>
        <p:nvPicPr>
          <p:cNvPr id="48" name="Picture 47" descr="A logo of a dog and cat&#10;&#10;Description automatically generated">
            <a:extLst>
              <a:ext uri="{FF2B5EF4-FFF2-40B4-BE49-F238E27FC236}">
                <a16:creationId xmlns:a16="http://schemas.microsoft.com/office/drawing/2014/main" id="{B7B77879-FE77-5ADF-CC1B-BF6ECAD72C2B}"/>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8652434" y="3449648"/>
            <a:ext cx="425143" cy="425143"/>
          </a:xfrm>
          <a:prstGeom prst="rect">
            <a:avLst/>
          </a:prstGeom>
        </p:spPr>
      </p:pic>
      <p:pic>
        <p:nvPicPr>
          <p:cNvPr id="50" name="Picture 49" descr="A blue circle with a paper and a cloud in the middle&#10;&#10;Description automatically generated">
            <a:extLst>
              <a:ext uri="{FF2B5EF4-FFF2-40B4-BE49-F238E27FC236}">
                <a16:creationId xmlns:a16="http://schemas.microsoft.com/office/drawing/2014/main" id="{75DBD77F-F4CE-4C11-37FF-232C6D2E76D1}"/>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8652433" y="5494722"/>
            <a:ext cx="425143" cy="425143"/>
          </a:xfrm>
          <a:prstGeom prst="rect">
            <a:avLst/>
          </a:prstGeom>
        </p:spPr>
      </p:pic>
      <p:pic>
        <p:nvPicPr>
          <p:cNvPr id="54" name="Picture 53" descr="A blue screen with black border&#10;&#10;Description automatically generated">
            <a:extLst>
              <a:ext uri="{FF2B5EF4-FFF2-40B4-BE49-F238E27FC236}">
                <a16:creationId xmlns:a16="http://schemas.microsoft.com/office/drawing/2014/main" id="{0064FC8D-FFA5-7A61-FC64-8C6FD8CC6343}"/>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rot="21381893">
            <a:off x="6018997" y="1796114"/>
            <a:ext cx="3534472" cy="916961"/>
          </a:xfrm>
          <a:prstGeom prst="rect">
            <a:avLst/>
          </a:prstGeom>
        </p:spPr>
      </p:pic>
      <p:sp>
        <p:nvSpPr>
          <p:cNvPr id="29" name="TextBox 28">
            <a:extLst>
              <a:ext uri="{FF2B5EF4-FFF2-40B4-BE49-F238E27FC236}">
                <a16:creationId xmlns:a16="http://schemas.microsoft.com/office/drawing/2014/main" id="{C5FCE319-CB03-4356-08C7-1BD7FA4AFAD8}"/>
              </a:ext>
            </a:extLst>
          </p:cNvPr>
          <p:cNvSpPr txBox="1"/>
          <p:nvPr/>
        </p:nvSpPr>
        <p:spPr>
          <a:xfrm rot="21381893">
            <a:off x="6611423" y="1954002"/>
            <a:ext cx="2861634" cy="400110"/>
          </a:xfrm>
          <a:prstGeom prst="rect">
            <a:avLst/>
          </a:prstGeom>
          <a:noFill/>
        </p:spPr>
        <p:txBody>
          <a:bodyPr wrap="square" rtlCol="0">
            <a:spAutoFit/>
          </a:bodyPr>
          <a:lstStyle/>
          <a:p>
            <a:r>
              <a:rPr lang="en-US" sz="2000" b="1" dirty="0">
                <a:solidFill>
                  <a:schemeClr val="bg1"/>
                </a:solidFill>
                <a:effectLst/>
                <a:latin typeface="Gotham Bold" panose="02000604040000020004" pitchFamily="2" charset="0"/>
                <a:ea typeface="Arial" panose="020B0604020202020204" pitchFamily="34" charset="0"/>
              </a:rPr>
              <a:t>Resources</a:t>
            </a:r>
            <a:r>
              <a:rPr lang="en-US" sz="2000" b="1" spc="30" dirty="0">
                <a:solidFill>
                  <a:schemeClr val="bg1"/>
                </a:solidFill>
                <a:effectLst/>
                <a:latin typeface="Gotham Bold" panose="02000604040000020004" pitchFamily="2" charset="0"/>
                <a:ea typeface="Arial" panose="020B0604020202020204" pitchFamily="34" charset="0"/>
              </a:rPr>
              <a:t> </a:t>
            </a:r>
            <a:r>
              <a:rPr lang="en-US" sz="2000" b="1" dirty="0">
                <a:solidFill>
                  <a:schemeClr val="bg1"/>
                </a:solidFill>
                <a:effectLst/>
                <a:latin typeface="Gotham Bold" panose="02000604040000020004" pitchFamily="2" charset="0"/>
                <a:ea typeface="Arial" panose="020B0604020202020204" pitchFamily="34" charset="0"/>
              </a:rPr>
              <a:t>for</a:t>
            </a:r>
            <a:r>
              <a:rPr lang="en-US" sz="2000" b="1" spc="-45" dirty="0">
                <a:solidFill>
                  <a:schemeClr val="bg1"/>
                </a:solidFill>
                <a:effectLst/>
                <a:latin typeface="Gotham Bold" panose="02000604040000020004" pitchFamily="2" charset="0"/>
                <a:ea typeface="Arial" panose="020B0604020202020204" pitchFamily="34" charset="0"/>
              </a:rPr>
              <a:t> </a:t>
            </a:r>
            <a:r>
              <a:rPr lang="en-US" sz="2000" b="1" spc="-20" dirty="0">
                <a:solidFill>
                  <a:schemeClr val="bg1"/>
                </a:solidFill>
                <a:latin typeface="Gotham Bold" panose="02000604040000020004" pitchFamily="2" charset="0"/>
                <a:ea typeface="Arial" panose="020B0604020202020204" pitchFamily="34" charset="0"/>
              </a:rPr>
              <a:t>L</a:t>
            </a:r>
            <a:r>
              <a:rPr lang="en-US" sz="2000" b="1" spc="-20" dirty="0">
                <a:solidFill>
                  <a:schemeClr val="bg1"/>
                </a:solidFill>
                <a:effectLst/>
                <a:latin typeface="Gotham Bold" panose="02000604040000020004" pitchFamily="2" charset="0"/>
                <a:ea typeface="Arial" panose="020B0604020202020204" pitchFamily="34" charset="0"/>
              </a:rPr>
              <a:t>ife</a:t>
            </a:r>
          </a:p>
        </p:txBody>
      </p:sp>
      <p:cxnSp>
        <p:nvCxnSpPr>
          <p:cNvPr id="7" name="Straight Connector 6">
            <a:extLst>
              <a:ext uri="{FF2B5EF4-FFF2-40B4-BE49-F238E27FC236}">
                <a16:creationId xmlns:a16="http://schemas.microsoft.com/office/drawing/2014/main" id="{71B07C9B-EAB6-F696-A67B-0BE43B4304F7}"/>
              </a:ext>
            </a:extLst>
          </p:cNvPr>
          <p:cNvCxnSpPr/>
          <p:nvPr/>
        </p:nvCxnSpPr>
        <p:spPr>
          <a:xfrm>
            <a:off x="4993086" y="3225389"/>
            <a:ext cx="0" cy="2355011"/>
          </a:xfrm>
          <a:prstGeom prst="line">
            <a:avLst/>
          </a:prstGeom>
          <a:ln>
            <a:solidFill>
              <a:srgbClr val="326E79"/>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6A98329-1A43-33E1-5B5A-4472ADCC2AC1}"/>
              </a:ext>
            </a:extLst>
          </p:cNvPr>
          <p:cNvSpPr txBox="1"/>
          <p:nvPr/>
        </p:nvSpPr>
        <p:spPr>
          <a:xfrm>
            <a:off x="5950168" y="2905344"/>
            <a:ext cx="2881066" cy="3005951"/>
          </a:xfrm>
          <a:prstGeom prst="rect">
            <a:avLst/>
          </a:prstGeom>
          <a:noFill/>
        </p:spPr>
        <p:txBody>
          <a:bodyPr wrap="square" rtlCol="0">
            <a:spAutoFit/>
          </a:bodyPr>
          <a:lstStyle/>
          <a:p>
            <a:pPr marR="0" lvl="0">
              <a:spcBef>
                <a:spcPts val="270"/>
              </a:spcBef>
              <a:spcAft>
                <a:spcPts val="0"/>
              </a:spcAft>
              <a:buClr>
                <a:srgbClr val="33707C"/>
              </a:buClr>
              <a:buSzPts val="1600"/>
              <a:tabLst>
                <a:tab pos="1195705" algn="l"/>
              </a:tabLst>
            </a:pPr>
            <a:r>
              <a:rPr lang="en-US" sz="1600" spc="0" dirty="0">
                <a:solidFill>
                  <a:srgbClr val="4C351B"/>
                </a:solidFill>
                <a:effectLst/>
                <a:latin typeface="Gotham Medium" panose="02000604030000020004" pitchFamily="2" charset="0"/>
                <a:ea typeface="Arial" panose="020B0604020202020204" pitchFamily="34" charset="0"/>
              </a:rPr>
              <a:t>Childcare</a:t>
            </a:r>
            <a:br>
              <a:rPr lang="en-US" sz="1600" spc="-10" dirty="0">
                <a:solidFill>
                  <a:srgbClr val="4C351B"/>
                </a:solidFill>
                <a:effectLst/>
                <a:latin typeface="Gotham Medium" panose="02000604030000020004" pitchFamily="2" charset="0"/>
                <a:ea typeface="Arial" panose="020B0604020202020204" pitchFamily="34" charset="0"/>
              </a:rPr>
            </a:br>
            <a:endParaRPr lang="en-US" sz="1600" spc="0" dirty="0">
              <a:solidFill>
                <a:srgbClr val="4C351B"/>
              </a:solidFill>
              <a:effectLst/>
              <a:latin typeface="Gotham Medium" panose="02000604030000020004" pitchFamily="2" charset="0"/>
              <a:ea typeface="Arial" panose="020B0604020202020204" pitchFamily="34" charset="0"/>
            </a:endParaRPr>
          </a:p>
          <a:p>
            <a:pPr marR="0" lvl="0">
              <a:spcBef>
                <a:spcPts val="315"/>
              </a:spcBef>
              <a:spcAft>
                <a:spcPts val="0"/>
              </a:spcAft>
              <a:buClr>
                <a:srgbClr val="33707C"/>
              </a:buClr>
              <a:buSzPts val="1600"/>
              <a:tabLst>
                <a:tab pos="1195705" algn="l"/>
              </a:tabLst>
            </a:pPr>
            <a:r>
              <a:rPr lang="en-US" sz="1600" dirty="0">
                <a:solidFill>
                  <a:srgbClr val="4C351B"/>
                </a:solidFill>
                <a:latin typeface="Gotham Medium" panose="02000604030000020004" pitchFamily="2" charset="0"/>
                <a:ea typeface="Arial" panose="020B0604020202020204" pitchFamily="34" charset="0"/>
              </a:rPr>
              <a:t>Adult care</a:t>
            </a:r>
            <a:endParaRPr lang="en-US" sz="1600" spc="0" dirty="0">
              <a:solidFill>
                <a:srgbClr val="4C351B"/>
              </a:solidFill>
              <a:effectLst/>
              <a:latin typeface="Gotham Medium" panose="02000604030000020004" pitchFamily="2" charset="0"/>
              <a:ea typeface="Arial" panose="020B0604020202020204" pitchFamily="34" charset="0"/>
            </a:endParaRPr>
          </a:p>
          <a:p>
            <a:pPr marR="0" lvl="0">
              <a:spcBef>
                <a:spcPts val="315"/>
              </a:spcBef>
              <a:spcAft>
                <a:spcPts val="0"/>
              </a:spcAft>
              <a:buClr>
                <a:srgbClr val="33707C"/>
              </a:buClr>
              <a:buSzPts val="1600"/>
              <a:tabLst>
                <a:tab pos="1195705" algn="l"/>
              </a:tabLst>
            </a:pPr>
            <a:endParaRPr lang="en-US" sz="1600" spc="0" dirty="0">
              <a:solidFill>
                <a:srgbClr val="4C351B"/>
              </a:solidFill>
              <a:effectLst/>
              <a:latin typeface="Gotham Medium" panose="02000604030000020004" pitchFamily="2" charset="0"/>
              <a:ea typeface="Arial" panose="020B0604020202020204" pitchFamily="34" charset="0"/>
            </a:endParaRPr>
          </a:p>
          <a:p>
            <a:pPr marR="0" lvl="0">
              <a:spcBef>
                <a:spcPts val="315"/>
              </a:spcBef>
              <a:spcAft>
                <a:spcPts val="0"/>
              </a:spcAft>
              <a:buClr>
                <a:srgbClr val="33707C"/>
              </a:buClr>
              <a:buSzPts val="1600"/>
              <a:tabLst>
                <a:tab pos="1195705" algn="l"/>
              </a:tabLst>
            </a:pPr>
            <a:r>
              <a:rPr lang="en-US" sz="1600" spc="0" dirty="0">
                <a:solidFill>
                  <a:srgbClr val="4C351B"/>
                </a:solidFill>
                <a:effectLst/>
                <a:latin typeface="Gotham Medium" panose="02000604030000020004" pitchFamily="2" charset="0"/>
                <a:ea typeface="Arial" panose="020B0604020202020204" pitchFamily="34" charset="0"/>
              </a:rPr>
              <a:t>Unlimited financial </a:t>
            </a:r>
            <a:r>
              <a:rPr lang="en-US" sz="1600" dirty="0">
                <a:solidFill>
                  <a:srgbClr val="4C351B"/>
                </a:solidFill>
                <a:latin typeface="Gotham Medium" panose="02000604030000020004" pitchFamily="2" charset="0"/>
                <a:ea typeface="Arial" panose="020B0604020202020204" pitchFamily="34" charset="0"/>
              </a:rPr>
              <a:t>c</a:t>
            </a:r>
            <a:r>
              <a:rPr lang="en-US" sz="1600" spc="0" dirty="0">
                <a:solidFill>
                  <a:srgbClr val="4C351B"/>
                </a:solidFill>
                <a:effectLst/>
                <a:latin typeface="Gotham Medium" panose="02000604030000020004" pitchFamily="2" charset="0"/>
                <a:ea typeface="Arial" panose="020B0604020202020204" pitchFamily="34" charset="0"/>
              </a:rPr>
              <a:t>oaching</a:t>
            </a:r>
            <a:br>
              <a:rPr lang="en-US" sz="1600" spc="-10" dirty="0">
                <a:solidFill>
                  <a:srgbClr val="4C351B"/>
                </a:solidFill>
                <a:effectLst/>
                <a:latin typeface="Gotham Medium" panose="02000604030000020004" pitchFamily="2" charset="0"/>
                <a:ea typeface="Arial" panose="020B0604020202020204" pitchFamily="34" charset="0"/>
              </a:rPr>
            </a:br>
            <a:endParaRPr lang="en-US" sz="1600" spc="0" dirty="0">
              <a:solidFill>
                <a:srgbClr val="4C351B"/>
              </a:solidFill>
              <a:effectLst/>
              <a:latin typeface="Gotham Medium" panose="02000604030000020004" pitchFamily="2" charset="0"/>
              <a:ea typeface="Arial" panose="020B0604020202020204" pitchFamily="34" charset="0"/>
            </a:endParaRPr>
          </a:p>
          <a:p>
            <a:pPr marR="0" lvl="0">
              <a:spcBef>
                <a:spcPts val="270"/>
              </a:spcBef>
              <a:spcAft>
                <a:spcPts val="0"/>
              </a:spcAft>
              <a:buClr>
                <a:srgbClr val="33707C"/>
              </a:buClr>
              <a:buSzPts val="1600"/>
              <a:tabLst>
                <a:tab pos="1196975" algn="l"/>
              </a:tabLst>
            </a:pPr>
            <a:r>
              <a:rPr lang="en-US" sz="1600" spc="0" dirty="0">
                <a:solidFill>
                  <a:srgbClr val="4C351B"/>
                </a:solidFill>
                <a:effectLst/>
                <a:latin typeface="Gotham Medium" panose="02000604030000020004" pitchFamily="2" charset="0"/>
                <a:ea typeface="Arial" panose="020B0604020202020204" pitchFamily="34" charset="0"/>
              </a:rPr>
              <a:t>Legal referrals </a:t>
            </a:r>
            <a:br>
              <a:rPr lang="en-US" sz="1600" spc="0" dirty="0">
                <a:solidFill>
                  <a:srgbClr val="4C351B"/>
                </a:solidFill>
                <a:effectLst/>
                <a:latin typeface="Gotham Medium" panose="02000604030000020004" pitchFamily="2" charset="0"/>
                <a:ea typeface="Arial" panose="020B0604020202020204" pitchFamily="34" charset="0"/>
              </a:rPr>
            </a:br>
            <a:r>
              <a:rPr lang="en-US" sz="1600" spc="0" dirty="0">
                <a:solidFill>
                  <a:srgbClr val="4C351B"/>
                </a:solidFill>
                <a:effectLst/>
                <a:latin typeface="Gotham Medium" panose="02000604030000020004" pitchFamily="2" charset="0"/>
                <a:ea typeface="Arial" panose="020B0604020202020204" pitchFamily="34" charset="0"/>
              </a:rPr>
              <a:t>and forms</a:t>
            </a:r>
            <a:br>
              <a:rPr lang="en-US" sz="1600" spc="-10" dirty="0">
                <a:solidFill>
                  <a:srgbClr val="4C351B"/>
                </a:solidFill>
                <a:effectLst/>
                <a:latin typeface="Gotham Medium" panose="02000604030000020004" pitchFamily="2" charset="0"/>
                <a:ea typeface="Arial" panose="020B0604020202020204" pitchFamily="34" charset="0"/>
              </a:rPr>
            </a:br>
            <a:endParaRPr lang="en-US" sz="1600" spc="0" dirty="0">
              <a:solidFill>
                <a:srgbClr val="4C351B"/>
              </a:solidFill>
              <a:effectLst/>
              <a:latin typeface="Gotham Medium" panose="02000604030000020004" pitchFamily="2" charset="0"/>
              <a:ea typeface="Arial" panose="020B0604020202020204" pitchFamily="34" charset="0"/>
            </a:endParaRPr>
          </a:p>
          <a:p>
            <a:pPr marR="0" lvl="0">
              <a:spcBef>
                <a:spcPts val="365"/>
              </a:spcBef>
              <a:spcAft>
                <a:spcPts val="0"/>
              </a:spcAft>
              <a:buClr>
                <a:srgbClr val="33707C"/>
              </a:buClr>
              <a:buSzPts val="1600"/>
              <a:tabLst>
                <a:tab pos="1196340" algn="l"/>
              </a:tabLst>
            </a:pPr>
            <a:r>
              <a:rPr lang="en-US" sz="1600" spc="-25" dirty="0">
                <a:solidFill>
                  <a:srgbClr val="4C351B"/>
                </a:solidFill>
                <a:effectLst/>
                <a:latin typeface="Gotham Medium" panose="02000604030000020004" pitchFamily="2" charset="0"/>
                <a:ea typeface="Arial" panose="020B0604020202020204" pitchFamily="34" charset="0"/>
              </a:rPr>
              <a:t>Identity theft </a:t>
            </a:r>
            <a:r>
              <a:rPr lang="en-US" sz="1600" spc="-25" dirty="0">
                <a:solidFill>
                  <a:srgbClr val="4C351B"/>
                </a:solidFill>
                <a:latin typeface="Gotham Medium" panose="02000604030000020004" pitchFamily="2" charset="0"/>
                <a:ea typeface="Arial" panose="020B0604020202020204" pitchFamily="34" charset="0"/>
              </a:rPr>
              <a:t>s</a:t>
            </a:r>
            <a:r>
              <a:rPr lang="en-US" sz="1600" spc="-25" dirty="0">
                <a:solidFill>
                  <a:srgbClr val="4C351B"/>
                </a:solidFill>
                <a:effectLst/>
                <a:latin typeface="Gotham Medium" panose="02000604030000020004" pitchFamily="2" charset="0"/>
                <a:ea typeface="Arial" panose="020B0604020202020204" pitchFamily="34" charset="0"/>
              </a:rPr>
              <a:t>ervices</a:t>
            </a:r>
            <a:endParaRPr lang="en-US" sz="1600" spc="0" dirty="0">
              <a:solidFill>
                <a:srgbClr val="4C351B"/>
              </a:solidFill>
              <a:effectLst/>
              <a:latin typeface="Gotham Medium" panose="02000604030000020004" pitchFamily="2" charset="0"/>
              <a:ea typeface="Arial" panose="020B0604020202020204" pitchFamily="34" charset="0"/>
            </a:endParaRPr>
          </a:p>
        </p:txBody>
      </p:sp>
      <p:sp>
        <p:nvSpPr>
          <p:cNvPr id="4" name="TextBox 3">
            <a:extLst>
              <a:ext uri="{FF2B5EF4-FFF2-40B4-BE49-F238E27FC236}">
                <a16:creationId xmlns:a16="http://schemas.microsoft.com/office/drawing/2014/main" id="{0BCE76EC-B973-E94B-EDC0-0D1A7BE678F1}"/>
              </a:ext>
            </a:extLst>
          </p:cNvPr>
          <p:cNvSpPr txBox="1"/>
          <p:nvPr/>
        </p:nvSpPr>
        <p:spPr>
          <a:xfrm>
            <a:off x="1014168" y="1715212"/>
            <a:ext cx="4879497" cy="461665"/>
          </a:xfrm>
          <a:prstGeom prst="rect">
            <a:avLst/>
          </a:prstGeom>
          <a:noFill/>
        </p:spPr>
        <p:style>
          <a:lnRef idx="0">
            <a:scrgbClr r="0" g="0" b="0"/>
          </a:lnRef>
          <a:fillRef idx="0">
            <a:scrgbClr r="0" g="0" b="0"/>
          </a:fillRef>
          <a:effectRef idx="0">
            <a:scrgbClr r="0" g="0" b="0"/>
          </a:effectRef>
          <a:fontRef idx="major"/>
        </p:style>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US" sz="2400" dirty="0">
                <a:solidFill>
                  <a:srgbClr val="EFC438"/>
                </a:solidFill>
                <a:latin typeface="Gotham Medium" panose="02000604030000020004" pitchFamily="2" charset="0"/>
              </a:rPr>
              <a:t>Free and Confidential</a:t>
            </a:r>
          </a:p>
        </p:txBody>
      </p:sp>
      <p:sp>
        <p:nvSpPr>
          <p:cNvPr id="5" name="TextBox 4">
            <a:extLst>
              <a:ext uri="{FF2B5EF4-FFF2-40B4-BE49-F238E27FC236}">
                <a16:creationId xmlns:a16="http://schemas.microsoft.com/office/drawing/2014/main" id="{DE6F083B-515C-3732-8F2C-161B50FF155A}"/>
              </a:ext>
            </a:extLst>
          </p:cNvPr>
          <p:cNvSpPr txBox="1"/>
          <p:nvPr/>
        </p:nvSpPr>
        <p:spPr>
          <a:xfrm>
            <a:off x="1014168" y="915548"/>
            <a:ext cx="9043427" cy="769441"/>
          </a:xfrm>
          <a:prstGeom prst="rect">
            <a:avLst/>
          </a:prstGeom>
          <a:noFill/>
        </p:spPr>
        <p:style>
          <a:lnRef idx="0">
            <a:scrgbClr r="0" g="0" b="0"/>
          </a:lnRef>
          <a:fillRef idx="0">
            <a:scrgbClr r="0" g="0" b="0"/>
          </a:fillRef>
          <a:effectRef idx="0">
            <a:scrgbClr r="0" g="0" b="0"/>
          </a:effectRef>
          <a:fontRef idx="major"/>
        </p:style>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US" sz="4400" b="1" dirty="0">
                <a:solidFill>
                  <a:srgbClr val="094439"/>
                </a:solidFill>
                <a:latin typeface="ITC Bookman Std Medium" panose="02050704050505020204" pitchFamily="18" charset="0"/>
              </a:rPr>
              <a:t>UPDATED</a:t>
            </a:r>
            <a:r>
              <a:rPr lang="en-US" sz="4400" dirty="0">
                <a:solidFill>
                  <a:srgbClr val="094439"/>
                </a:solidFill>
                <a:latin typeface="ITC Bookman Std Medium" panose="02050704050505020204" pitchFamily="18" charset="0"/>
              </a:rPr>
              <a:t> - Canopy Service Summary</a:t>
            </a:r>
          </a:p>
        </p:txBody>
      </p:sp>
    </p:spTree>
    <p:extLst>
      <p:ext uri="{BB962C8B-B14F-4D97-AF65-F5344CB8AC3E}">
        <p14:creationId xmlns:p14="http://schemas.microsoft.com/office/powerpoint/2010/main" val="37298673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3000"/>
            <a:lum/>
          </a:blip>
          <a:srcRect/>
          <a:tile tx="0" ty="0" sx="100000" sy="100000" flip="none" algn="tl"/>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82E9AA3-35C0-40FE-8CED-0A94A38AC566}"/>
              </a:ext>
            </a:extLst>
          </p:cNvPr>
          <p:cNvSpPr/>
          <p:nvPr/>
        </p:nvSpPr>
        <p:spPr>
          <a:xfrm>
            <a:off x="0" y="6190718"/>
            <a:ext cx="12192000" cy="667282"/>
          </a:xfrm>
          <a:prstGeom prst="rect">
            <a:avLst/>
          </a:prstGeom>
          <a:solidFill>
            <a:schemeClr val="tx1">
              <a:alpha val="97000"/>
            </a:schemeClr>
          </a:solidFill>
          <a:ln w="6350">
            <a:solidFill>
              <a:schemeClr val="accent4">
                <a:lumMod val="75000"/>
                <a:alpha val="58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baseline="-25000"/>
          </a:p>
        </p:txBody>
      </p:sp>
      <p:sp>
        <p:nvSpPr>
          <p:cNvPr id="16" name="Title 1">
            <a:extLst>
              <a:ext uri="{FF2B5EF4-FFF2-40B4-BE49-F238E27FC236}">
                <a16:creationId xmlns:a16="http://schemas.microsoft.com/office/drawing/2014/main" id="{A4F4B186-037B-4135-9728-5D84A2847D5C}"/>
              </a:ext>
            </a:extLst>
          </p:cNvPr>
          <p:cNvSpPr txBox="1">
            <a:spLocks/>
          </p:cNvSpPr>
          <p:nvPr/>
        </p:nvSpPr>
        <p:spPr>
          <a:xfrm>
            <a:off x="414220" y="4654926"/>
            <a:ext cx="4467067" cy="722122"/>
          </a:xfrm>
          <a:prstGeom prst="rect">
            <a:avLst/>
          </a:prstGeom>
        </p:spPr>
        <p:txBody>
          <a:bodyPr vert="horz" lIns="91440" tIns="45720" rIns="91440" bIns="45720" rtlCol="0" anchor="b">
            <a:noAutofit/>
          </a:bodyPr>
          <a:lstStyle>
            <a:lvl1pPr algn="l" defTabSz="457200" rtl="0" eaLnBrk="1" latinLnBrk="0" hangingPunct="1">
              <a:spcBef>
                <a:spcPct val="0"/>
              </a:spcBef>
              <a:buNone/>
              <a:defRPr sz="40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1500" i="1"/>
          </a:p>
        </p:txBody>
      </p:sp>
      <p:pic>
        <p:nvPicPr>
          <p:cNvPr id="5" name="Picture 4">
            <a:extLst>
              <a:ext uri="{FF2B5EF4-FFF2-40B4-BE49-F238E27FC236}">
                <a16:creationId xmlns:a16="http://schemas.microsoft.com/office/drawing/2014/main" id="{91F34994-031D-4E51-87A2-9C50CC4E500E}"/>
              </a:ext>
            </a:extLst>
          </p:cNvPr>
          <p:cNvPicPr>
            <a:picLocks noChangeAspect="1"/>
          </p:cNvPicPr>
          <p:nvPr/>
        </p:nvPicPr>
        <p:blipFill>
          <a:blip r:embed="rId5"/>
          <a:stretch>
            <a:fillRect/>
          </a:stretch>
        </p:blipFill>
        <p:spPr>
          <a:xfrm>
            <a:off x="10840824" y="6285468"/>
            <a:ext cx="1083454" cy="477781"/>
          </a:xfrm>
          <a:prstGeom prst="rect">
            <a:avLst/>
          </a:prstGeom>
        </p:spPr>
      </p:pic>
      <p:sp>
        <p:nvSpPr>
          <p:cNvPr id="2" name="TextBox 1">
            <a:extLst>
              <a:ext uri="{FF2B5EF4-FFF2-40B4-BE49-F238E27FC236}">
                <a16:creationId xmlns:a16="http://schemas.microsoft.com/office/drawing/2014/main" id="{AF44D2E4-B00A-45E6-B94E-58F76FF7187C}"/>
              </a:ext>
            </a:extLst>
          </p:cNvPr>
          <p:cNvSpPr txBox="1"/>
          <p:nvPr/>
        </p:nvSpPr>
        <p:spPr>
          <a:xfrm>
            <a:off x="414217" y="325316"/>
            <a:ext cx="11681049" cy="6309420"/>
          </a:xfrm>
          <a:prstGeom prst="rect">
            <a:avLst/>
          </a:prstGeom>
          <a:noFill/>
        </p:spPr>
        <p:txBody>
          <a:bodyPr wrap="square" rtlCol="0">
            <a:spAutoFit/>
          </a:bodyPr>
          <a:lstStyle/>
          <a:p>
            <a:r>
              <a:rPr lang="en-US" sz="4000" dirty="0">
                <a:solidFill>
                  <a:srgbClr val="26524D"/>
                </a:solidFill>
                <a:latin typeface="Book Antiqua" panose="02040602050305030304" pitchFamily="18" charset="0"/>
              </a:rPr>
              <a:t>Information and Contacts:</a:t>
            </a:r>
          </a:p>
          <a:p>
            <a:r>
              <a:rPr lang="en-US" sz="3200" dirty="0">
                <a:solidFill>
                  <a:srgbClr val="26524D"/>
                </a:solidFill>
                <a:latin typeface="Book Antiqua" panose="02040602050305030304" pitchFamily="18" charset="0"/>
              </a:rPr>
              <a:t>Introduction to Program and Services</a:t>
            </a:r>
          </a:p>
          <a:p>
            <a:r>
              <a:rPr lang="en-US" sz="2800" dirty="0">
                <a:solidFill>
                  <a:srgbClr val="26524D"/>
                </a:solidFill>
                <a:latin typeface="Book Antiqua" panose="02040602050305030304" pitchFamily="18" charset="0"/>
                <a:hlinkClick r:id="rId6"/>
              </a:rPr>
              <a:t>https://www.sdao.com/introduction-to-programs-and-services</a:t>
            </a:r>
            <a:endParaRPr lang="en-US" sz="2800" dirty="0">
              <a:solidFill>
                <a:srgbClr val="26524D"/>
              </a:solidFill>
              <a:latin typeface="Book Antiqua" panose="02040602050305030304" pitchFamily="18" charset="0"/>
            </a:endParaRPr>
          </a:p>
          <a:p>
            <a:endParaRPr lang="en-US" sz="2800" dirty="0">
              <a:solidFill>
                <a:srgbClr val="26524D"/>
              </a:solidFill>
              <a:latin typeface="Book Antiqua" panose="02040602050305030304" pitchFamily="18" charset="0"/>
            </a:endParaRPr>
          </a:p>
          <a:p>
            <a:endParaRPr lang="en-US" sz="2800" dirty="0">
              <a:solidFill>
                <a:srgbClr val="26524D"/>
              </a:solidFill>
              <a:latin typeface="Book Antiqua" panose="02040602050305030304" pitchFamily="18" charset="0"/>
            </a:endParaRPr>
          </a:p>
          <a:p>
            <a:r>
              <a:rPr lang="en-US" sz="3200" dirty="0">
                <a:solidFill>
                  <a:srgbClr val="26524D"/>
                </a:solidFill>
                <a:latin typeface="Book Antiqua" panose="02040602050305030304" pitchFamily="18" charset="0"/>
              </a:rPr>
              <a:t>Shelly Barker, SDAO - Benefits Manager</a:t>
            </a:r>
          </a:p>
          <a:p>
            <a:r>
              <a:rPr lang="en-US" sz="3200" dirty="0">
                <a:solidFill>
                  <a:srgbClr val="FFF7E1"/>
                </a:solidFill>
                <a:latin typeface="Book Antiqua" panose="02040602050305030304" pitchFamily="18" charset="0"/>
                <a:hlinkClick r:id="rId7"/>
              </a:rPr>
              <a:t>sbarker@sdao.com</a:t>
            </a:r>
            <a:endParaRPr lang="en-US" sz="3200" dirty="0">
              <a:solidFill>
                <a:srgbClr val="FFF7E1"/>
              </a:solidFill>
              <a:latin typeface="Book Antiqua" panose="02040602050305030304" pitchFamily="18" charset="0"/>
            </a:endParaRPr>
          </a:p>
          <a:p>
            <a:endParaRPr lang="en-US" sz="3200" dirty="0">
              <a:solidFill>
                <a:srgbClr val="FFF7E1"/>
              </a:solidFill>
              <a:latin typeface="Book Antiqua" panose="02040602050305030304" pitchFamily="18" charset="0"/>
            </a:endParaRPr>
          </a:p>
          <a:p>
            <a:r>
              <a:rPr lang="en-US" sz="3200" dirty="0">
                <a:solidFill>
                  <a:srgbClr val="26524D"/>
                </a:solidFill>
                <a:latin typeface="Book Antiqua" panose="02040602050305030304" pitchFamily="18" charset="0"/>
              </a:rPr>
              <a:t>Rey Perez, TPG - Program Promotion</a:t>
            </a:r>
          </a:p>
          <a:p>
            <a:r>
              <a:rPr lang="en-US" sz="3200" dirty="0">
                <a:solidFill>
                  <a:schemeClr val="bg1">
                    <a:lumMod val="65000"/>
                    <a:lumOff val="35000"/>
                  </a:schemeClr>
                </a:solidFill>
                <a:latin typeface="Book Antiqua" panose="02040602050305030304" pitchFamily="18" charset="0"/>
                <a:hlinkClick r:id="rId8"/>
              </a:rPr>
              <a:t>rperez@tpgrp.com</a:t>
            </a:r>
            <a:endParaRPr lang="en-US" sz="3200" dirty="0">
              <a:solidFill>
                <a:schemeClr val="bg1">
                  <a:lumMod val="65000"/>
                  <a:lumOff val="35000"/>
                </a:schemeClr>
              </a:solidFill>
              <a:latin typeface="Book Antiqua" panose="02040602050305030304" pitchFamily="18" charset="0"/>
            </a:endParaRPr>
          </a:p>
          <a:p>
            <a:r>
              <a:rPr lang="en-US" sz="3200" dirty="0">
                <a:solidFill>
                  <a:srgbClr val="26524D"/>
                </a:solidFill>
                <a:latin typeface="Book Antiqua" panose="02040602050305030304" pitchFamily="18" charset="0"/>
              </a:rPr>
              <a:t>503.941.4367</a:t>
            </a:r>
            <a:r>
              <a:rPr lang="en-US" sz="2800" dirty="0">
                <a:solidFill>
                  <a:srgbClr val="26524D"/>
                </a:solidFill>
                <a:latin typeface="Book Antiqua" panose="02040602050305030304" pitchFamily="18" charset="0"/>
              </a:rPr>
              <a:t> </a:t>
            </a:r>
            <a:r>
              <a:rPr lang="en-US" sz="2800" dirty="0">
                <a:solidFill>
                  <a:srgbClr val="FFF7E1"/>
                </a:solidFill>
                <a:latin typeface="Book Antiqua" panose="02040602050305030304" pitchFamily="18" charset="0"/>
              </a:rPr>
              <a:t>for regional webinar in March; ad</a:t>
            </a:r>
          </a:p>
          <a:p>
            <a:pPr marL="457200" indent="-457200">
              <a:buFont typeface="Arial" panose="020B0604020202020204" pitchFamily="34" charset="0"/>
              <a:buChar char="•"/>
            </a:pPr>
            <a:endParaRPr lang="en-US" sz="2800" dirty="0">
              <a:solidFill>
                <a:srgbClr val="FFF7E1"/>
              </a:solidFill>
            </a:endParaRPr>
          </a:p>
          <a:p>
            <a:endParaRPr lang="en-US" sz="2800" dirty="0">
              <a:solidFill>
                <a:srgbClr val="26524D"/>
              </a:solidFill>
            </a:endParaRPr>
          </a:p>
        </p:txBody>
      </p:sp>
    </p:spTree>
    <p:extLst>
      <p:ext uri="{BB962C8B-B14F-4D97-AF65-F5344CB8AC3E}">
        <p14:creationId xmlns:p14="http://schemas.microsoft.com/office/powerpoint/2010/main" val="102491821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A picture containing businesscard, text&#10;&#10;Description automatically generated">
            <a:extLst>
              <a:ext uri="{FF2B5EF4-FFF2-40B4-BE49-F238E27FC236}">
                <a16:creationId xmlns:a16="http://schemas.microsoft.com/office/drawing/2014/main" id="{D9C4D5E0-E708-49E1-AEBD-ACECC43295C3}"/>
              </a:ext>
            </a:extLst>
          </p:cNvPr>
          <p:cNvPicPr>
            <a:picLocks noChangeAspect="1"/>
          </p:cNvPicPr>
          <p:nvPr/>
        </p:nvPicPr>
        <p:blipFill>
          <a:blip r:embed="rId2"/>
          <a:stretch>
            <a:fillRect/>
          </a:stretch>
        </p:blipFill>
        <p:spPr>
          <a:xfrm>
            <a:off x="2065865" y="-27422"/>
            <a:ext cx="13828368" cy="6912844"/>
          </a:xfrm>
          <a:prstGeom prst="rect">
            <a:avLst/>
          </a:prstGeom>
        </p:spPr>
      </p:pic>
      <p:sp>
        <p:nvSpPr>
          <p:cNvPr id="3" name="Rectangle 2">
            <a:extLst>
              <a:ext uri="{FF2B5EF4-FFF2-40B4-BE49-F238E27FC236}">
                <a16:creationId xmlns:a16="http://schemas.microsoft.com/office/drawing/2014/main" id="{6FEDACAA-1A7F-47AE-9365-678B22704888}"/>
              </a:ext>
            </a:extLst>
          </p:cNvPr>
          <p:cNvSpPr/>
          <p:nvPr/>
        </p:nvSpPr>
        <p:spPr>
          <a:xfrm>
            <a:off x="-175846" y="-127000"/>
            <a:ext cx="5148706" cy="7188200"/>
          </a:xfrm>
          <a:prstGeom prst="rect">
            <a:avLst/>
          </a:prstGeom>
          <a:solidFill>
            <a:srgbClr val="657D7D"/>
          </a:solidFill>
          <a:ln>
            <a:noFill/>
          </a:ln>
          <a:effectLst>
            <a:outerShdw blurRad="50800" dist="139700" dir="2700000" sx="99000" sy="99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2E9D065-D94C-484F-8CBD-8C834476E873}"/>
              </a:ext>
            </a:extLst>
          </p:cNvPr>
          <p:cNvSpPr txBox="1"/>
          <p:nvPr/>
        </p:nvSpPr>
        <p:spPr>
          <a:xfrm>
            <a:off x="422031" y="4393737"/>
            <a:ext cx="4161692" cy="784830"/>
          </a:xfrm>
          <a:prstGeom prst="rect">
            <a:avLst/>
          </a:prstGeom>
          <a:noFill/>
        </p:spPr>
        <p:txBody>
          <a:bodyPr wrap="square" rtlCol="0">
            <a:spAutoFit/>
          </a:bodyPr>
          <a:lstStyle/>
          <a:p>
            <a:pPr algn="ctr"/>
            <a:r>
              <a:rPr lang="en-US" sz="1500"/>
              <a:t>For more information about </a:t>
            </a:r>
            <a:br>
              <a:rPr lang="en-US" sz="1500"/>
            </a:br>
            <a:r>
              <a:rPr lang="en-US" sz="1500"/>
              <a:t>our services available to our</a:t>
            </a:r>
            <a:br>
              <a:rPr lang="en-US" sz="1500"/>
            </a:br>
            <a:r>
              <a:rPr lang="en-US" sz="1500"/>
              <a:t> member districts, visit:</a:t>
            </a:r>
          </a:p>
        </p:txBody>
      </p:sp>
      <p:sp>
        <p:nvSpPr>
          <p:cNvPr id="7" name="TextBox 6">
            <a:extLst>
              <a:ext uri="{FF2B5EF4-FFF2-40B4-BE49-F238E27FC236}">
                <a16:creationId xmlns:a16="http://schemas.microsoft.com/office/drawing/2014/main" id="{AC710AC2-7468-40CF-A48E-F4D02E3D3400}"/>
              </a:ext>
            </a:extLst>
          </p:cNvPr>
          <p:cNvSpPr txBox="1"/>
          <p:nvPr/>
        </p:nvSpPr>
        <p:spPr>
          <a:xfrm>
            <a:off x="422031" y="5204264"/>
            <a:ext cx="4161692" cy="830997"/>
          </a:xfrm>
          <a:prstGeom prst="rect">
            <a:avLst/>
          </a:prstGeom>
          <a:noFill/>
        </p:spPr>
        <p:txBody>
          <a:bodyPr wrap="square" rtlCol="0">
            <a:spAutoFit/>
          </a:bodyPr>
          <a:lstStyle/>
          <a:p>
            <a:pPr algn="ctr"/>
            <a:r>
              <a:rPr lang="en-US" sz="3000"/>
              <a:t>www.sdao.com</a:t>
            </a:r>
          </a:p>
          <a:p>
            <a:endParaRPr lang="en-US"/>
          </a:p>
        </p:txBody>
      </p:sp>
      <p:sp>
        <p:nvSpPr>
          <p:cNvPr id="9" name="TextBox 8">
            <a:extLst>
              <a:ext uri="{FF2B5EF4-FFF2-40B4-BE49-F238E27FC236}">
                <a16:creationId xmlns:a16="http://schemas.microsoft.com/office/drawing/2014/main" id="{C3581A03-D5DA-4FBB-B3D5-882FE3BC1AF2}"/>
              </a:ext>
            </a:extLst>
          </p:cNvPr>
          <p:cNvSpPr txBox="1"/>
          <p:nvPr/>
        </p:nvSpPr>
        <p:spPr>
          <a:xfrm>
            <a:off x="422031" y="1653813"/>
            <a:ext cx="4161692" cy="1754326"/>
          </a:xfrm>
          <a:prstGeom prst="rect">
            <a:avLst/>
          </a:prstGeom>
          <a:noFill/>
        </p:spPr>
        <p:txBody>
          <a:bodyPr wrap="square" rtlCol="0">
            <a:spAutoFit/>
          </a:bodyPr>
          <a:lstStyle/>
          <a:p>
            <a:pPr algn="ctr"/>
            <a:br>
              <a:rPr lang="en-US" sz="1300" b="1"/>
            </a:br>
            <a:r>
              <a:rPr lang="en-US" sz="1300" b="1"/>
              <a:t>Administered By</a:t>
            </a:r>
            <a:br>
              <a:rPr lang="en-US" sz="2300" b="1"/>
            </a:br>
            <a:r>
              <a:rPr lang="en-US" b="1"/>
              <a:t>Special Districts </a:t>
            </a:r>
            <a:br>
              <a:rPr lang="en-US" b="1"/>
            </a:br>
            <a:r>
              <a:rPr lang="en-US" b="1"/>
              <a:t>Association of Oregon</a:t>
            </a:r>
          </a:p>
          <a:p>
            <a:pPr algn="ctr"/>
            <a:r>
              <a:rPr lang="en-US" sz="2300"/>
              <a:t>1.800.285.5461</a:t>
            </a:r>
          </a:p>
          <a:p>
            <a:pPr algn="ctr"/>
            <a:r>
              <a:rPr lang="en-US" sz="2300"/>
              <a:t>sdao@sdao.com</a:t>
            </a:r>
          </a:p>
        </p:txBody>
      </p:sp>
      <p:sp>
        <p:nvSpPr>
          <p:cNvPr id="8" name="Rectangle 7">
            <a:extLst>
              <a:ext uri="{FF2B5EF4-FFF2-40B4-BE49-F238E27FC236}">
                <a16:creationId xmlns:a16="http://schemas.microsoft.com/office/drawing/2014/main" id="{F73CF964-84CA-456D-BBCC-89AE5AA95F2A}"/>
              </a:ext>
            </a:extLst>
          </p:cNvPr>
          <p:cNvSpPr/>
          <p:nvPr/>
        </p:nvSpPr>
        <p:spPr>
          <a:xfrm>
            <a:off x="422031" y="668215"/>
            <a:ext cx="4161692" cy="534572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222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28078">
            <a:alpha val="85000"/>
          </a:srgb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82E9AA3-35C0-40FE-8CED-0A94A38AC566}"/>
              </a:ext>
            </a:extLst>
          </p:cNvPr>
          <p:cNvSpPr/>
          <p:nvPr/>
        </p:nvSpPr>
        <p:spPr>
          <a:xfrm>
            <a:off x="0" y="6217351"/>
            <a:ext cx="12192000" cy="667282"/>
          </a:xfrm>
          <a:prstGeom prst="rect">
            <a:avLst/>
          </a:prstGeom>
          <a:solidFill>
            <a:schemeClr val="tx1"/>
          </a:solidFill>
          <a:ln w="6350">
            <a:solidFill>
              <a:schemeClr val="accent4">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25000" noProof="0" dirty="0">
              <a:ln>
                <a:noFill/>
              </a:ln>
              <a:solidFill>
                <a:prstClr val="black"/>
              </a:solidFill>
              <a:effectLst/>
              <a:uLnTx/>
              <a:uFillTx/>
              <a:latin typeface="Century Schoolbook" panose="02040604050505020304"/>
              <a:ea typeface="+mn-ea"/>
              <a:cs typeface="+mn-cs"/>
            </a:endParaRPr>
          </a:p>
        </p:txBody>
      </p:sp>
      <p:sp>
        <p:nvSpPr>
          <p:cNvPr id="16" name="Title 1">
            <a:extLst>
              <a:ext uri="{FF2B5EF4-FFF2-40B4-BE49-F238E27FC236}">
                <a16:creationId xmlns:a16="http://schemas.microsoft.com/office/drawing/2014/main" id="{A4F4B186-037B-4135-9728-5D84A2847D5C}"/>
              </a:ext>
            </a:extLst>
          </p:cNvPr>
          <p:cNvSpPr txBox="1">
            <a:spLocks/>
          </p:cNvSpPr>
          <p:nvPr/>
        </p:nvSpPr>
        <p:spPr>
          <a:xfrm>
            <a:off x="414220" y="4656635"/>
            <a:ext cx="4467067" cy="722122"/>
          </a:xfrm>
          <a:prstGeom prst="rect">
            <a:avLst/>
          </a:prstGeom>
        </p:spPr>
        <p:txBody>
          <a:bodyPr vert="horz" lIns="91440" tIns="45720" rIns="91440" bIns="45720" rtlCol="0" anchor="b">
            <a:noAutofit/>
          </a:bodyPr>
          <a:lstStyle>
            <a:lvl1pPr algn="l" defTabSz="457200" rtl="0" eaLnBrk="1" latinLnBrk="0" hangingPunct="1">
              <a:spcBef>
                <a:spcPct val="0"/>
              </a:spcBef>
              <a:buNone/>
              <a:defRPr sz="40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500" b="0" i="1" u="none" strike="noStrike" kern="1200" cap="none" spc="0" normalizeH="0" baseline="0" noProof="0" dirty="0">
              <a:ln>
                <a:noFill/>
              </a:ln>
              <a:solidFill>
                <a:prstClr val="white"/>
              </a:solidFill>
              <a:effectLst/>
              <a:uLnTx/>
              <a:uFillTx/>
              <a:latin typeface="Century Schoolbook" panose="02040604050505020304"/>
              <a:ea typeface="+mj-ea"/>
              <a:cs typeface="+mj-cs"/>
            </a:endParaRPr>
          </a:p>
        </p:txBody>
      </p:sp>
      <p:pic>
        <p:nvPicPr>
          <p:cNvPr id="8" name="Picture 7">
            <a:extLst>
              <a:ext uri="{FF2B5EF4-FFF2-40B4-BE49-F238E27FC236}">
                <a16:creationId xmlns:a16="http://schemas.microsoft.com/office/drawing/2014/main" id="{DC98BC01-1C8D-449D-B5F9-8AEA3D2F3ED4}"/>
              </a:ext>
            </a:extLst>
          </p:cNvPr>
          <p:cNvPicPr>
            <a:picLocks noChangeAspect="1"/>
          </p:cNvPicPr>
          <p:nvPr/>
        </p:nvPicPr>
        <p:blipFill>
          <a:blip r:embed="rId3"/>
          <a:stretch>
            <a:fillRect/>
          </a:stretch>
        </p:blipFill>
        <p:spPr>
          <a:xfrm>
            <a:off x="10840824" y="6285468"/>
            <a:ext cx="1083454" cy="477781"/>
          </a:xfrm>
          <a:prstGeom prst="rect">
            <a:avLst/>
          </a:prstGeom>
        </p:spPr>
      </p:pic>
      <p:sp>
        <p:nvSpPr>
          <p:cNvPr id="2" name="TextBox 1">
            <a:extLst>
              <a:ext uri="{FF2B5EF4-FFF2-40B4-BE49-F238E27FC236}">
                <a16:creationId xmlns:a16="http://schemas.microsoft.com/office/drawing/2014/main" id="{8B63D364-8491-4653-B756-BB2642D49557}"/>
              </a:ext>
            </a:extLst>
          </p:cNvPr>
          <p:cNvSpPr txBox="1"/>
          <p:nvPr/>
        </p:nvSpPr>
        <p:spPr>
          <a:xfrm>
            <a:off x="330203" y="88789"/>
            <a:ext cx="10798863"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small" spc="0" normalizeH="0" noProof="0" dirty="0">
                <a:ln>
                  <a:noFill/>
                </a:ln>
                <a:solidFill>
                  <a:srgbClr val="FFF7E1"/>
                </a:solidFill>
                <a:effectLst/>
                <a:uLnTx/>
                <a:uFillTx/>
                <a:latin typeface="Book Antiqua" panose="02040602050305030304" pitchFamily="18" charset="0"/>
                <a:ea typeface="+mn-ea"/>
                <a:cs typeface="+mn-cs"/>
              </a:rPr>
              <a:t>Oregon Group Market </a:t>
            </a:r>
            <a:endParaRPr lang="en-US" sz="3600" cap="small" dirty="0">
              <a:solidFill>
                <a:srgbClr val="FFF7E1"/>
              </a:solidFill>
              <a:latin typeface="Book Antiqua" panose="0204060205030503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panose="02040604050505020304"/>
              <a:ea typeface="+mn-ea"/>
              <a:cs typeface="+mn-cs"/>
            </a:endParaRPr>
          </a:p>
        </p:txBody>
      </p:sp>
      <p:sp>
        <p:nvSpPr>
          <p:cNvPr id="5" name="TextBox 4">
            <a:extLst>
              <a:ext uri="{FF2B5EF4-FFF2-40B4-BE49-F238E27FC236}">
                <a16:creationId xmlns:a16="http://schemas.microsoft.com/office/drawing/2014/main" id="{EAB70565-2EE8-752A-42E0-11988ABDC07B}"/>
              </a:ext>
            </a:extLst>
          </p:cNvPr>
          <p:cNvSpPr txBox="1"/>
          <p:nvPr/>
        </p:nvSpPr>
        <p:spPr>
          <a:xfrm>
            <a:off x="414220" y="870601"/>
            <a:ext cx="11091980" cy="4893647"/>
          </a:xfrm>
          <a:prstGeom prst="rect">
            <a:avLst/>
          </a:prstGeom>
          <a:noFill/>
        </p:spPr>
        <p:txBody>
          <a:bodyPr wrap="square" rtlCol="0">
            <a:spAutoFit/>
          </a:bodyPr>
          <a:lstStyle/>
          <a:p>
            <a:pPr lvl="0" defTabSz="914400" eaLnBrk="0" fontAlgn="base" hangingPunct="0">
              <a:spcBef>
                <a:spcPct val="0"/>
              </a:spcBef>
              <a:spcAft>
                <a:spcPct val="0"/>
              </a:spcAft>
            </a:pPr>
            <a:r>
              <a:rPr lang="en-US" altLang="en-US" sz="2000" dirty="0">
                <a:solidFill>
                  <a:srgbClr val="FFF7E1"/>
                </a:solidFill>
                <a:latin typeface="Book Antiqua" panose="02040602050305030304" pitchFamily="18" charset="0"/>
              </a:rPr>
              <a:t>Market Segments</a:t>
            </a:r>
          </a:p>
          <a:p>
            <a:pPr lvl="0" defTabSz="914400" eaLnBrk="0" fontAlgn="base" hangingPunct="0">
              <a:spcBef>
                <a:spcPct val="0"/>
              </a:spcBef>
              <a:spcAft>
                <a:spcPct val="0"/>
              </a:spcAft>
              <a:buFontTx/>
              <a:buChar char="•"/>
            </a:pPr>
            <a:endParaRPr lang="en-US" altLang="en-US" sz="2000" dirty="0">
              <a:solidFill>
                <a:srgbClr val="FFF7E1"/>
              </a:solidFill>
              <a:latin typeface="Book Antiqua" panose="02040602050305030304" pitchFamily="18" charset="0"/>
            </a:endParaRPr>
          </a:p>
          <a:p>
            <a:pPr marL="742950" lvl="1" indent="-285750" defTabSz="914400" eaLnBrk="0" fontAlgn="base" hangingPunct="0">
              <a:spcBef>
                <a:spcPct val="0"/>
              </a:spcBef>
              <a:spcAft>
                <a:spcPct val="0"/>
              </a:spcAft>
              <a:buFont typeface="Wingdings" panose="05000000000000000000" pitchFamily="2" charset="2"/>
              <a:buChar char="§"/>
            </a:pPr>
            <a:r>
              <a:rPr lang="en-US" altLang="en-US" sz="1600" dirty="0">
                <a:solidFill>
                  <a:srgbClr val="FFF7E1"/>
                </a:solidFill>
                <a:latin typeface="Book Antiqua" panose="02040602050305030304" pitchFamily="18" charset="0"/>
              </a:rPr>
              <a:t>Small Group (1–50 employees): Community-rated, ACA-compliant plans with set benefits; limited ability to customize or manage costs.</a:t>
            </a:r>
          </a:p>
          <a:p>
            <a:pPr marL="742950" lvl="1" indent="-285750" defTabSz="914400" eaLnBrk="0" fontAlgn="base" hangingPunct="0">
              <a:spcBef>
                <a:spcPct val="0"/>
              </a:spcBef>
              <a:spcAft>
                <a:spcPct val="0"/>
              </a:spcAft>
              <a:buFont typeface="Wingdings" panose="05000000000000000000" pitchFamily="2" charset="2"/>
              <a:buChar char="§"/>
            </a:pPr>
            <a:r>
              <a:rPr lang="en-US" altLang="en-US" sz="1600" dirty="0">
                <a:solidFill>
                  <a:srgbClr val="FFF7E1"/>
                </a:solidFill>
                <a:latin typeface="Book Antiqua" panose="02040602050305030304" pitchFamily="18" charset="0"/>
              </a:rPr>
              <a:t>Large Group (51+ employees): Experience-rated; more flexibility with plan design, funding (self-funded, level-funded), and wellness strategies.</a:t>
            </a:r>
          </a:p>
          <a:p>
            <a:pPr lvl="1" defTabSz="914400" eaLnBrk="0" fontAlgn="base" hangingPunct="0">
              <a:spcBef>
                <a:spcPct val="0"/>
              </a:spcBef>
              <a:spcAft>
                <a:spcPct val="0"/>
              </a:spcAft>
              <a:buFontTx/>
              <a:buChar char="•"/>
            </a:pPr>
            <a:endParaRPr lang="en-US" altLang="en-US" sz="2000" dirty="0">
              <a:solidFill>
                <a:srgbClr val="FFF7E1"/>
              </a:solidFill>
              <a:latin typeface="Book Antiqua" panose="02040602050305030304" pitchFamily="18" charset="0"/>
            </a:endParaRPr>
          </a:p>
          <a:p>
            <a:pPr lvl="0" defTabSz="914400" eaLnBrk="0" fontAlgn="base" hangingPunct="0">
              <a:spcBef>
                <a:spcPct val="0"/>
              </a:spcBef>
              <a:spcAft>
                <a:spcPct val="0"/>
              </a:spcAft>
            </a:pPr>
            <a:r>
              <a:rPr lang="en-US" altLang="en-US" sz="2000" dirty="0">
                <a:solidFill>
                  <a:srgbClr val="FFF7E1"/>
                </a:solidFill>
                <a:latin typeface="Book Antiqua" panose="02040602050305030304" pitchFamily="18" charset="0"/>
              </a:rPr>
              <a:t>Major Carrier Options</a:t>
            </a:r>
          </a:p>
          <a:p>
            <a:pPr lvl="0" defTabSz="914400" eaLnBrk="0" fontAlgn="base" hangingPunct="0">
              <a:spcBef>
                <a:spcPct val="0"/>
              </a:spcBef>
              <a:spcAft>
                <a:spcPct val="0"/>
              </a:spcAft>
              <a:buFontTx/>
              <a:buChar char="•"/>
            </a:pPr>
            <a:endParaRPr lang="en-US" altLang="en-US" sz="2000" dirty="0">
              <a:solidFill>
                <a:srgbClr val="FFF7E1"/>
              </a:solidFill>
              <a:latin typeface="Book Antiqua" panose="02040602050305030304" pitchFamily="18" charset="0"/>
            </a:endParaRPr>
          </a:p>
          <a:p>
            <a:pPr marL="742950" lvl="1" indent="-285750" defTabSz="914400" eaLnBrk="0" fontAlgn="base" hangingPunct="0">
              <a:spcBef>
                <a:spcPct val="0"/>
              </a:spcBef>
              <a:spcAft>
                <a:spcPct val="0"/>
              </a:spcAft>
              <a:buFont typeface="Wingdings" panose="05000000000000000000" pitchFamily="2" charset="2"/>
              <a:buChar char="§"/>
            </a:pPr>
            <a:r>
              <a:rPr lang="en-US" altLang="en-US" sz="1600" dirty="0">
                <a:solidFill>
                  <a:srgbClr val="FFF7E1"/>
                </a:solidFill>
                <a:latin typeface="Book Antiqua" panose="02040602050305030304" pitchFamily="18" charset="0"/>
              </a:rPr>
              <a:t>Medical: Regence, Providence, Kaiser, </a:t>
            </a:r>
            <a:r>
              <a:rPr lang="en-US" altLang="en-US" sz="1600" dirty="0" err="1">
                <a:solidFill>
                  <a:srgbClr val="FFF7E1"/>
                </a:solidFill>
                <a:latin typeface="Book Antiqua" panose="02040602050305030304" pitchFamily="18" charset="0"/>
              </a:rPr>
              <a:t>PacificSource</a:t>
            </a:r>
            <a:r>
              <a:rPr lang="en-US" altLang="en-US" sz="1600" dirty="0">
                <a:solidFill>
                  <a:srgbClr val="FFF7E1"/>
                </a:solidFill>
                <a:latin typeface="Book Antiqua" panose="02040602050305030304" pitchFamily="18" charset="0"/>
              </a:rPr>
              <a:t>, Moda, Cigna, Aetna among others</a:t>
            </a:r>
          </a:p>
          <a:p>
            <a:pPr marL="742950" lvl="1" indent="-285750" defTabSz="914400" eaLnBrk="0" fontAlgn="base" hangingPunct="0">
              <a:spcBef>
                <a:spcPct val="0"/>
              </a:spcBef>
              <a:spcAft>
                <a:spcPct val="0"/>
              </a:spcAft>
              <a:buFont typeface="Wingdings" panose="05000000000000000000" pitchFamily="2" charset="2"/>
              <a:buChar char="§"/>
            </a:pPr>
            <a:r>
              <a:rPr lang="en-US" altLang="en-US" sz="1600" dirty="0">
                <a:solidFill>
                  <a:srgbClr val="FFF7E1"/>
                </a:solidFill>
                <a:latin typeface="Book Antiqua" panose="02040602050305030304" pitchFamily="18" charset="0"/>
              </a:rPr>
              <a:t>Dental/Vision: Delta Dental of Oregon, Willamette Dental, Ameritas, Lincoln, Principal, VSP, EyeMed</a:t>
            </a:r>
          </a:p>
          <a:p>
            <a:pPr marL="742950" lvl="1" indent="-285750" defTabSz="914400" eaLnBrk="0" fontAlgn="base" hangingPunct="0">
              <a:spcBef>
                <a:spcPct val="0"/>
              </a:spcBef>
              <a:spcAft>
                <a:spcPct val="0"/>
              </a:spcAft>
              <a:buFont typeface="Wingdings" panose="05000000000000000000" pitchFamily="2" charset="2"/>
              <a:buChar char="§"/>
            </a:pPr>
            <a:r>
              <a:rPr lang="en-US" altLang="en-US" sz="1600" dirty="0">
                <a:solidFill>
                  <a:srgbClr val="FFF7E1"/>
                </a:solidFill>
                <a:latin typeface="Book Antiqua" panose="02040602050305030304" pitchFamily="18" charset="0"/>
              </a:rPr>
              <a:t>Ancillary/Life/Disability: The Standard (based in Oregon), Unum, MetLife, Principal, Lincoln, Hartford </a:t>
            </a:r>
          </a:p>
          <a:p>
            <a:pPr lvl="1" defTabSz="914400" eaLnBrk="0" fontAlgn="base" hangingPunct="0">
              <a:spcBef>
                <a:spcPct val="0"/>
              </a:spcBef>
              <a:spcAft>
                <a:spcPct val="0"/>
              </a:spcAft>
              <a:buFontTx/>
              <a:buChar char="•"/>
            </a:pPr>
            <a:endParaRPr lang="en-US" altLang="en-US" sz="2000" dirty="0">
              <a:solidFill>
                <a:srgbClr val="FFF7E1"/>
              </a:solidFill>
              <a:latin typeface="Book Antiqua" panose="02040602050305030304" pitchFamily="18" charset="0"/>
            </a:endParaRPr>
          </a:p>
          <a:p>
            <a:pPr defTabSz="914400" eaLnBrk="0" fontAlgn="base" hangingPunct="0">
              <a:spcBef>
                <a:spcPct val="0"/>
              </a:spcBef>
              <a:spcAft>
                <a:spcPct val="0"/>
              </a:spcAft>
            </a:pPr>
            <a:r>
              <a:rPr lang="en-US" altLang="en-US" sz="2000" dirty="0">
                <a:solidFill>
                  <a:srgbClr val="FFF7E1"/>
                </a:solidFill>
                <a:latin typeface="Book Antiqua" panose="02040602050305030304" pitchFamily="18" charset="0"/>
              </a:rPr>
              <a:t>Public Employees’ Benefit Board (PEBB) - Conservation Districts for the most part are eligible to participate. PEBB offers broad, standardized benefits with strong statewide networks. However, higher cost structure and limited flexibility make PEBB less attractive for smaller districts with budget constraints.</a:t>
            </a:r>
          </a:p>
        </p:txBody>
      </p:sp>
    </p:spTree>
    <p:extLst>
      <p:ext uri="{BB962C8B-B14F-4D97-AF65-F5344CB8AC3E}">
        <p14:creationId xmlns:p14="http://schemas.microsoft.com/office/powerpoint/2010/main" val="2416368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28078">
            <a:alpha val="85000"/>
          </a:srgbClr>
        </a:solidFill>
        <a:effectLst/>
      </p:bgPr>
    </p:bg>
    <p:spTree>
      <p:nvGrpSpPr>
        <p:cNvPr id="1" name="">
          <a:extLst>
            <a:ext uri="{FF2B5EF4-FFF2-40B4-BE49-F238E27FC236}">
              <a16:creationId xmlns:a16="http://schemas.microsoft.com/office/drawing/2014/main" id="{0B823B5F-5625-0356-C993-BC2B825F5F33}"/>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A46581F8-019B-09BA-C548-930E35A6E663}"/>
              </a:ext>
            </a:extLst>
          </p:cNvPr>
          <p:cNvSpPr/>
          <p:nvPr/>
        </p:nvSpPr>
        <p:spPr>
          <a:xfrm>
            <a:off x="0" y="6217351"/>
            <a:ext cx="12192000" cy="667282"/>
          </a:xfrm>
          <a:prstGeom prst="rect">
            <a:avLst/>
          </a:prstGeom>
          <a:solidFill>
            <a:schemeClr val="tx1"/>
          </a:solidFill>
          <a:ln w="6350">
            <a:solidFill>
              <a:schemeClr val="accent4">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25000" noProof="0" dirty="0">
              <a:ln>
                <a:noFill/>
              </a:ln>
              <a:solidFill>
                <a:prstClr val="black"/>
              </a:solidFill>
              <a:effectLst/>
              <a:uLnTx/>
              <a:uFillTx/>
              <a:latin typeface="Century Schoolbook" panose="02040604050505020304"/>
              <a:ea typeface="+mn-ea"/>
              <a:cs typeface="+mn-cs"/>
            </a:endParaRPr>
          </a:p>
        </p:txBody>
      </p:sp>
      <p:sp>
        <p:nvSpPr>
          <p:cNvPr id="16" name="Title 1">
            <a:extLst>
              <a:ext uri="{FF2B5EF4-FFF2-40B4-BE49-F238E27FC236}">
                <a16:creationId xmlns:a16="http://schemas.microsoft.com/office/drawing/2014/main" id="{3362A78F-BA8C-EF19-C63A-0143739BE8BD}"/>
              </a:ext>
            </a:extLst>
          </p:cNvPr>
          <p:cNvSpPr txBox="1">
            <a:spLocks/>
          </p:cNvSpPr>
          <p:nvPr/>
        </p:nvSpPr>
        <p:spPr>
          <a:xfrm>
            <a:off x="414220" y="4635058"/>
            <a:ext cx="10426604" cy="1342785"/>
          </a:xfrm>
          <a:prstGeom prst="rect">
            <a:avLst/>
          </a:prstGeom>
        </p:spPr>
        <p:txBody>
          <a:bodyPr vert="horz" lIns="91440" tIns="45720" rIns="91440" bIns="45720" rtlCol="0" anchor="b">
            <a:noAutofit/>
          </a:bodyPr>
          <a:lstStyle>
            <a:lvl1pPr algn="l" defTabSz="457200" rtl="0" eaLnBrk="1" latinLnBrk="0" hangingPunct="1">
              <a:spcBef>
                <a:spcPct val="0"/>
              </a:spcBef>
              <a:buNone/>
              <a:defRPr sz="40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1600" dirty="0">
                <a:solidFill>
                  <a:srgbClr val="FFF7E1"/>
                </a:solidFill>
                <a:latin typeface="Century Schoolbook" panose="02040604050505020304"/>
              </a:rPr>
              <a:t>Around 30 years ago, there were a few special districts that were granted membership into CIS.  Currently, only cities and counties that are members of the League of Oregon Cities and Association of Oregon Counties are eligible to be members of CIS.  Conservation Districts are not eligible for CIS membership, just like Cities and Counties aren’t eligible for Special Districts membership.</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600" b="0" u="none" strike="noStrike" kern="1200" cap="none" spc="0" normalizeH="0" baseline="0" noProof="0" dirty="0">
                <a:ln>
                  <a:noFill/>
                </a:ln>
                <a:solidFill>
                  <a:srgbClr val="FFF7E1"/>
                </a:solidFill>
                <a:effectLst/>
                <a:uLnTx/>
                <a:uFillTx/>
                <a:latin typeface="Century Schoolbook" panose="02040604050505020304"/>
                <a:ea typeface="+mj-ea"/>
                <a:cs typeface="+mj-cs"/>
              </a:rPr>
              <a:t>Conservation Districts are eligible for PEBB (Public Employees Benefit Board)</a:t>
            </a:r>
          </a:p>
        </p:txBody>
      </p:sp>
      <p:pic>
        <p:nvPicPr>
          <p:cNvPr id="8" name="Picture 7">
            <a:extLst>
              <a:ext uri="{FF2B5EF4-FFF2-40B4-BE49-F238E27FC236}">
                <a16:creationId xmlns:a16="http://schemas.microsoft.com/office/drawing/2014/main" id="{6EBB4ABC-CB11-E4C7-68E0-61307389E1DA}"/>
              </a:ext>
            </a:extLst>
          </p:cNvPr>
          <p:cNvPicPr>
            <a:picLocks noChangeAspect="1"/>
          </p:cNvPicPr>
          <p:nvPr/>
        </p:nvPicPr>
        <p:blipFill>
          <a:blip r:embed="rId3"/>
          <a:stretch>
            <a:fillRect/>
          </a:stretch>
        </p:blipFill>
        <p:spPr>
          <a:xfrm>
            <a:off x="10840824" y="6285468"/>
            <a:ext cx="1083454" cy="477781"/>
          </a:xfrm>
          <a:prstGeom prst="rect">
            <a:avLst/>
          </a:prstGeom>
        </p:spPr>
      </p:pic>
      <p:sp>
        <p:nvSpPr>
          <p:cNvPr id="2" name="TextBox 1">
            <a:extLst>
              <a:ext uri="{FF2B5EF4-FFF2-40B4-BE49-F238E27FC236}">
                <a16:creationId xmlns:a16="http://schemas.microsoft.com/office/drawing/2014/main" id="{6C39B539-525A-1995-2677-6850A798278F}"/>
              </a:ext>
            </a:extLst>
          </p:cNvPr>
          <p:cNvSpPr txBox="1"/>
          <p:nvPr/>
        </p:nvSpPr>
        <p:spPr>
          <a:xfrm>
            <a:off x="330203" y="88789"/>
            <a:ext cx="10798863"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small" spc="0" normalizeH="0" noProof="0" dirty="0">
                <a:ln>
                  <a:noFill/>
                </a:ln>
                <a:solidFill>
                  <a:srgbClr val="FFF7E1"/>
                </a:solidFill>
                <a:effectLst/>
                <a:uLnTx/>
                <a:uFillTx/>
                <a:latin typeface="Book Antiqua" panose="02040602050305030304" pitchFamily="18" charset="0"/>
                <a:ea typeface="+mn-ea"/>
                <a:cs typeface="+mn-cs"/>
              </a:rPr>
              <a:t>Oregon Group Market </a:t>
            </a:r>
            <a:endParaRPr lang="en-US" sz="3600" cap="small" dirty="0">
              <a:solidFill>
                <a:srgbClr val="FFF7E1"/>
              </a:solidFill>
              <a:latin typeface="Book Antiqua" panose="0204060205030503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panose="02040604050505020304"/>
              <a:ea typeface="+mn-ea"/>
              <a:cs typeface="+mn-cs"/>
            </a:endParaRPr>
          </a:p>
        </p:txBody>
      </p:sp>
      <p:sp>
        <p:nvSpPr>
          <p:cNvPr id="5" name="TextBox 4">
            <a:extLst>
              <a:ext uri="{FF2B5EF4-FFF2-40B4-BE49-F238E27FC236}">
                <a16:creationId xmlns:a16="http://schemas.microsoft.com/office/drawing/2014/main" id="{B878937B-B0F3-82BA-E14B-BE5848D3E466}"/>
              </a:ext>
            </a:extLst>
          </p:cNvPr>
          <p:cNvSpPr txBox="1"/>
          <p:nvPr/>
        </p:nvSpPr>
        <p:spPr>
          <a:xfrm>
            <a:off x="183644" y="942265"/>
            <a:ext cx="11091980" cy="4062651"/>
          </a:xfrm>
          <a:prstGeom prst="rect">
            <a:avLst/>
          </a:prstGeom>
          <a:noFill/>
        </p:spPr>
        <p:txBody>
          <a:bodyPr wrap="square" rtlCol="0">
            <a:spAutoFit/>
          </a:bodyPr>
          <a:lstStyle/>
          <a:p>
            <a:pPr lvl="0" defTabSz="914400" eaLnBrk="0" fontAlgn="base" hangingPunct="0">
              <a:spcBef>
                <a:spcPct val="0"/>
              </a:spcBef>
              <a:spcAft>
                <a:spcPct val="0"/>
              </a:spcAft>
            </a:pPr>
            <a:r>
              <a:rPr lang="en-US" altLang="en-US" sz="2000" dirty="0">
                <a:solidFill>
                  <a:srgbClr val="FFF7E1"/>
                </a:solidFill>
                <a:latin typeface="Book Antiqua" panose="02040602050305030304" pitchFamily="18" charset="0"/>
              </a:rPr>
              <a:t>Considerations</a:t>
            </a:r>
          </a:p>
          <a:p>
            <a:pPr lvl="0" defTabSz="914400" eaLnBrk="0" fontAlgn="base" hangingPunct="0">
              <a:spcBef>
                <a:spcPct val="0"/>
              </a:spcBef>
              <a:spcAft>
                <a:spcPct val="0"/>
              </a:spcAft>
              <a:buFontTx/>
              <a:buChar char="•"/>
            </a:pPr>
            <a:endParaRPr lang="en-US" altLang="en-US" sz="2000" dirty="0">
              <a:solidFill>
                <a:srgbClr val="FFF7E1"/>
              </a:solidFill>
              <a:latin typeface="Book Antiqua" panose="02040602050305030304" pitchFamily="18" charset="0"/>
            </a:endParaRPr>
          </a:p>
          <a:p>
            <a:pPr marL="742950" lvl="1" indent="-285750" defTabSz="914400" eaLnBrk="0" fontAlgn="base" hangingPunct="0">
              <a:spcBef>
                <a:spcPct val="0"/>
              </a:spcBef>
              <a:spcAft>
                <a:spcPct val="0"/>
              </a:spcAft>
              <a:buFont typeface="Wingdings" panose="05000000000000000000" pitchFamily="2" charset="2"/>
              <a:buChar char="Ø"/>
            </a:pPr>
            <a:r>
              <a:rPr lang="en-US" altLang="en-US" sz="1600" dirty="0">
                <a:solidFill>
                  <a:srgbClr val="FFF7E1"/>
                </a:solidFill>
                <a:latin typeface="Book Antiqua" panose="02040602050305030304" pitchFamily="18" charset="0"/>
              </a:rPr>
              <a:t>Cost Pressures – Rising medical and pharmacy trends as well as network contracts</a:t>
            </a:r>
          </a:p>
          <a:p>
            <a:pPr marL="742950" lvl="1" indent="-285750" defTabSz="914400" eaLnBrk="0" fontAlgn="base" hangingPunct="0">
              <a:spcBef>
                <a:spcPct val="0"/>
              </a:spcBef>
              <a:spcAft>
                <a:spcPct val="0"/>
              </a:spcAft>
              <a:buFont typeface="Wingdings" panose="05000000000000000000" pitchFamily="2" charset="2"/>
              <a:buChar char="Ø"/>
            </a:pPr>
            <a:endParaRPr lang="en-US" altLang="en-US" sz="1600" dirty="0">
              <a:solidFill>
                <a:srgbClr val="FFF7E1"/>
              </a:solidFill>
              <a:latin typeface="Book Antiqua" panose="02040602050305030304" pitchFamily="18" charset="0"/>
            </a:endParaRPr>
          </a:p>
          <a:p>
            <a:pPr marL="742950" lvl="1" indent="-285750" defTabSz="914400" eaLnBrk="0" fontAlgn="base" hangingPunct="0">
              <a:spcBef>
                <a:spcPct val="0"/>
              </a:spcBef>
              <a:spcAft>
                <a:spcPct val="0"/>
              </a:spcAft>
              <a:buFont typeface="Wingdings" panose="05000000000000000000" pitchFamily="2" charset="2"/>
              <a:buChar char="Ø"/>
            </a:pPr>
            <a:r>
              <a:rPr lang="en-US" altLang="en-US" sz="1600" dirty="0">
                <a:solidFill>
                  <a:srgbClr val="FFF7E1"/>
                </a:solidFill>
                <a:latin typeface="Book Antiqua" panose="02040602050305030304" pitchFamily="18" charset="0"/>
              </a:rPr>
              <a:t>Flexibility – many districts avoid PEBB due to its standardized and costly approach, opting instead for local or group association health programs</a:t>
            </a:r>
          </a:p>
          <a:p>
            <a:pPr marL="742950" lvl="1" indent="-285750" defTabSz="914400" eaLnBrk="0" fontAlgn="base" hangingPunct="0">
              <a:spcBef>
                <a:spcPct val="0"/>
              </a:spcBef>
              <a:spcAft>
                <a:spcPct val="0"/>
              </a:spcAft>
              <a:buFont typeface="Wingdings" panose="05000000000000000000" pitchFamily="2" charset="2"/>
              <a:buChar char="Ø"/>
            </a:pPr>
            <a:endParaRPr lang="en-US" altLang="en-US" sz="1600" dirty="0">
              <a:solidFill>
                <a:srgbClr val="FFF7E1"/>
              </a:solidFill>
              <a:latin typeface="Book Antiqua" panose="02040602050305030304" pitchFamily="18" charset="0"/>
            </a:endParaRPr>
          </a:p>
          <a:p>
            <a:pPr marL="742950" lvl="1" indent="-285750" defTabSz="914400" eaLnBrk="0" fontAlgn="base" hangingPunct="0">
              <a:spcBef>
                <a:spcPct val="0"/>
              </a:spcBef>
              <a:spcAft>
                <a:spcPct val="0"/>
              </a:spcAft>
              <a:buFont typeface="Wingdings" panose="05000000000000000000" pitchFamily="2" charset="2"/>
              <a:buChar char="Ø"/>
            </a:pPr>
            <a:r>
              <a:rPr lang="en-US" altLang="en-US" sz="1600" dirty="0">
                <a:solidFill>
                  <a:srgbClr val="FFF7E1"/>
                </a:solidFill>
                <a:latin typeface="Book Antiqua" panose="02040602050305030304" pitchFamily="18" charset="0"/>
              </a:rPr>
              <a:t>Alternatives – Self-funded programs, associations plans or captives can provide more stability and long-term cost control</a:t>
            </a:r>
          </a:p>
          <a:p>
            <a:pPr lvl="1" defTabSz="914400" eaLnBrk="0" fontAlgn="base" hangingPunct="0">
              <a:spcBef>
                <a:spcPct val="0"/>
              </a:spcBef>
              <a:spcAft>
                <a:spcPct val="0"/>
              </a:spcAft>
            </a:pPr>
            <a:endParaRPr lang="en-US" altLang="en-US" sz="1600" dirty="0">
              <a:solidFill>
                <a:srgbClr val="FFF7E1"/>
              </a:solidFill>
              <a:latin typeface="Book Antiqua" panose="02040602050305030304" pitchFamily="18" charset="0"/>
            </a:endParaRPr>
          </a:p>
          <a:p>
            <a:pPr marL="742950" lvl="1" indent="-285750" defTabSz="914400" eaLnBrk="0" fontAlgn="base" hangingPunct="0">
              <a:spcBef>
                <a:spcPct val="0"/>
              </a:spcBef>
              <a:spcAft>
                <a:spcPct val="0"/>
              </a:spcAft>
              <a:buFont typeface="Wingdings" panose="05000000000000000000" pitchFamily="2" charset="2"/>
              <a:buChar char="Ø"/>
            </a:pPr>
            <a:r>
              <a:rPr lang="en-US" altLang="en-US" sz="1600" dirty="0">
                <a:solidFill>
                  <a:srgbClr val="FFF7E1"/>
                </a:solidFill>
                <a:latin typeface="Book Antiqua" panose="02040602050305030304" pitchFamily="18" charset="0"/>
              </a:rPr>
              <a:t>ICHRAs – Individual Coverage Reimbursement Arrangements have become more popular allowing employers to offer benefit programs to employees</a:t>
            </a:r>
          </a:p>
          <a:p>
            <a:pPr lvl="1" defTabSz="914400" eaLnBrk="0" fontAlgn="base" hangingPunct="0">
              <a:spcBef>
                <a:spcPct val="0"/>
              </a:spcBef>
              <a:spcAft>
                <a:spcPct val="0"/>
              </a:spcAft>
              <a:buFontTx/>
              <a:buChar char="•"/>
            </a:pPr>
            <a:endParaRPr lang="en-US" altLang="en-US" dirty="0">
              <a:latin typeface="Book Antiqua" panose="02040602050305030304" pitchFamily="18" charset="0"/>
            </a:endParaRPr>
          </a:p>
          <a:p>
            <a:pPr lvl="0" defTabSz="914400" eaLnBrk="0" fontAlgn="base" hangingPunct="0">
              <a:spcBef>
                <a:spcPct val="0"/>
              </a:spcBef>
              <a:spcAft>
                <a:spcPct val="0"/>
              </a:spcAft>
              <a:buFontTx/>
              <a:buChar char="•"/>
            </a:pPr>
            <a:endParaRPr lang="en-US" altLang="en-US" sz="2000" dirty="0">
              <a:latin typeface="Book Antiqua" panose="02040602050305030304" pitchFamily="18" charset="0"/>
            </a:endParaRPr>
          </a:p>
          <a:p>
            <a:pPr lvl="0" defTabSz="914400" eaLnBrk="0" fontAlgn="base" hangingPunct="0">
              <a:spcBef>
                <a:spcPct val="0"/>
              </a:spcBef>
              <a:spcAft>
                <a:spcPct val="0"/>
              </a:spcAft>
              <a:buFontTx/>
              <a:buChar char="•"/>
            </a:pPr>
            <a:endParaRPr lang="en-US" altLang="en-US" sz="2000" dirty="0">
              <a:latin typeface="Book Antiqua" panose="02040602050305030304" pitchFamily="18" charset="0"/>
            </a:endParaRPr>
          </a:p>
        </p:txBody>
      </p:sp>
    </p:spTree>
    <p:extLst>
      <p:ext uri="{BB962C8B-B14F-4D97-AF65-F5344CB8AC3E}">
        <p14:creationId xmlns:p14="http://schemas.microsoft.com/office/powerpoint/2010/main" val="3772272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628078">
            <a:alpha val="85000"/>
          </a:srgbClr>
        </a:solidFill>
        <a:effectLst/>
      </p:bgPr>
    </p:bg>
    <p:spTree>
      <p:nvGrpSpPr>
        <p:cNvPr id="1" name="">
          <a:extLst>
            <a:ext uri="{FF2B5EF4-FFF2-40B4-BE49-F238E27FC236}">
              <a16:creationId xmlns:a16="http://schemas.microsoft.com/office/drawing/2014/main" id="{E8BFBF65-6923-D455-43EA-9CB022573F87}"/>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CC33A5E6-A2DA-9058-CC60-86571D5C9175}"/>
              </a:ext>
            </a:extLst>
          </p:cNvPr>
          <p:cNvSpPr/>
          <p:nvPr/>
        </p:nvSpPr>
        <p:spPr>
          <a:xfrm>
            <a:off x="0" y="6217351"/>
            <a:ext cx="12192000" cy="667282"/>
          </a:xfrm>
          <a:prstGeom prst="rect">
            <a:avLst/>
          </a:prstGeom>
          <a:solidFill>
            <a:schemeClr val="tx1"/>
          </a:solidFill>
          <a:ln w="6350">
            <a:solidFill>
              <a:schemeClr val="accent4">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25000" noProof="0" dirty="0">
              <a:ln>
                <a:noFill/>
              </a:ln>
              <a:solidFill>
                <a:prstClr val="black"/>
              </a:solidFill>
              <a:effectLst/>
              <a:uLnTx/>
              <a:uFillTx/>
              <a:latin typeface="Century Schoolbook" panose="02040604050505020304"/>
              <a:ea typeface="+mn-ea"/>
              <a:cs typeface="+mn-cs"/>
            </a:endParaRPr>
          </a:p>
        </p:txBody>
      </p:sp>
      <p:pic>
        <p:nvPicPr>
          <p:cNvPr id="8" name="Picture 7">
            <a:extLst>
              <a:ext uri="{FF2B5EF4-FFF2-40B4-BE49-F238E27FC236}">
                <a16:creationId xmlns:a16="http://schemas.microsoft.com/office/drawing/2014/main" id="{5D312D58-6DF5-CB4B-15FD-A64810C4890E}"/>
              </a:ext>
            </a:extLst>
          </p:cNvPr>
          <p:cNvPicPr>
            <a:picLocks noChangeAspect="1"/>
          </p:cNvPicPr>
          <p:nvPr/>
        </p:nvPicPr>
        <p:blipFill>
          <a:blip r:embed="rId3"/>
          <a:stretch>
            <a:fillRect/>
          </a:stretch>
        </p:blipFill>
        <p:spPr>
          <a:xfrm>
            <a:off x="10840824" y="6285468"/>
            <a:ext cx="1083454" cy="477781"/>
          </a:xfrm>
          <a:prstGeom prst="rect">
            <a:avLst/>
          </a:prstGeom>
        </p:spPr>
      </p:pic>
      <p:sp>
        <p:nvSpPr>
          <p:cNvPr id="2" name="TextBox 1">
            <a:extLst>
              <a:ext uri="{FF2B5EF4-FFF2-40B4-BE49-F238E27FC236}">
                <a16:creationId xmlns:a16="http://schemas.microsoft.com/office/drawing/2014/main" id="{8A10B7B0-F1E1-7B94-0DC3-69B131F22724}"/>
              </a:ext>
            </a:extLst>
          </p:cNvPr>
          <p:cNvSpPr txBox="1"/>
          <p:nvPr/>
        </p:nvSpPr>
        <p:spPr>
          <a:xfrm>
            <a:off x="330203" y="88789"/>
            <a:ext cx="10798863"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small" spc="0" normalizeH="0" noProof="0" dirty="0">
                <a:ln>
                  <a:noFill/>
                </a:ln>
                <a:solidFill>
                  <a:srgbClr val="FFF7E1"/>
                </a:solidFill>
                <a:effectLst/>
                <a:uLnTx/>
                <a:uFillTx/>
                <a:latin typeface="Book Antiqua" panose="02040602050305030304" pitchFamily="18" charset="0"/>
                <a:ea typeface="+mn-ea"/>
                <a:cs typeface="+mn-cs"/>
              </a:rPr>
              <a:t>Oregon </a:t>
            </a:r>
            <a:r>
              <a:rPr lang="en-US" sz="3600" cap="small" dirty="0">
                <a:solidFill>
                  <a:srgbClr val="FFF7E1"/>
                </a:solidFill>
                <a:latin typeface="Book Antiqua" panose="02040602050305030304" pitchFamily="18" charset="0"/>
              </a:rPr>
              <a:t>Individual</a:t>
            </a:r>
            <a:r>
              <a:rPr kumimoji="0" lang="en-US" sz="3600" b="0" i="0" u="none" strike="noStrike" kern="1200" cap="small" spc="0" normalizeH="0" noProof="0" dirty="0">
                <a:ln>
                  <a:noFill/>
                </a:ln>
                <a:solidFill>
                  <a:srgbClr val="FFF7E1"/>
                </a:solidFill>
                <a:effectLst/>
                <a:uLnTx/>
                <a:uFillTx/>
                <a:latin typeface="Book Antiqua" panose="02040602050305030304" pitchFamily="18" charset="0"/>
                <a:ea typeface="+mn-ea"/>
                <a:cs typeface="+mn-cs"/>
              </a:rPr>
              <a:t> Market </a:t>
            </a:r>
            <a:endParaRPr lang="en-US" sz="3600" cap="small" dirty="0">
              <a:solidFill>
                <a:srgbClr val="FFF7E1"/>
              </a:solidFill>
              <a:latin typeface="Book Antiqua" panose="0204060205030503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panose="02040604050505020304"/>
              <a:ea typeface="+mn-ea"/>
              <a:cs typeface="+mn-cs"/>
            </a:endParaRPr>
          </a:p>
        </p:txBody>
      </p:sp>
      <p:sp>
        <p:nvSpPr>
          <p:cNvPr id="5" name="TextBox 4">
            <a:extLst>
              <a:ext uri="{FF2B5EF4-FFF2-40B4-BE49-F238E27FC236}">
                <a16:creationId xmlns:a16="http://schemas.microsoft.com/office/drawing/2014/main" id="{91F73FE1-3517-64A0-5F67-3A76E818EDB0}"/>
              </a:ext>
            </a:extLst>
          </p:cNvPr>
          <p:cNvSpPr txBox="1"/>
          <p:nvPr/>
        </p:nvSpPr>
        <p:spPr>
          <a:xfrm>
            <a:off x="183644" y="620948"/>
            <a:ext cx="11091980" cy="6001643"/>
          </a:xfrm>
          <a:prstGeom prst="rect">
            <a:avLst/>
          </a:prstGeom>
          <a:noFill/>
        </p:spPr>
        <p:txBody>
          <a:bodyPr wrap="square" rtlCol="0">
            <a:spAutoFit/>
          </a:bodyPr>
          <a:lstStyle/>
          <a:p>
            <a:pPr lvl="0" defTabSz="914400" eaLnBrk="0" fontAlgn="base" hangingPunct="0">
              <a:spcBef>
                <a:spcPct val="0"/>
              </a:spcBef>
              <a:spcAft>
                <a:spcPct val="0"/>
              </a:spcAft>
            </a:pPr>
            <a:r>
              <a:rPr lang="en-US" altLang="en-US" dirty="0">
                <a:solidFill>
                  <a:srgbClr val="FFF7E1"/>
                </a:solidFill>
                <a:latin typeface="Book Antiqua" panose="02040602050305030304" pitchFamily="18" charset="0"/>
              </a:rPr>
              <a:t>Market Structure</a:t>
            </a:r>
          </a:p>
          <a:p>
            <a:pPr marL="800100" lvl="1" indent="-342900" defTabSz="914400" eaLnBrk="0" fontAlgn="base" hangingPunct="0">
              <a:spcBef>
                <a:spcPct val="0"/>
              </a:spcBef>
              <a:spcAft>
                <a:spcPct val="0"/>
              </a:spcAft>
              <a:buFont typeface="Wingdings" panose="05000000000000000000" pitchFamily="2" charset="2"/>
              <a:buChar char="§"/>
            </a:pPr>
            <a:r>
              <a:rPr lang="en-US" altLang="en-US" sz="1600" dirty="0">
                <a:solidFill>
                  <a:srgbClr val="FFF7E1"/>
                </a:solidFill>
                <a:latin typeface="Book Antiqua" panose="02040602050305030304" pitchFamily="18" charset="0"/>
              </a:rPr>
              <a:t>Oregon operates in the federal marketplace (HealthCare.gov) for individual and family plans.</a:t>
            </a:r>
          </a:p>
          <a:p>
            <a:pPr marL="800100" lvl="1" indent="-342900" defTabSz="914400" eaLnBrk="0" fontAlgn="base" hangingPunct="0">
              <a:spcBef>
                <a:spcPct val="0"/>
              </a:spcBef>
              <a:spcAft>
                <a:spcPct val="0"/>
              </a:spcAft>
              <a:buFont typeface="Wingdings" panose="05000000000000000000" pitchFamily="2" charset="2"/>
              <a:buChar char="§"/>
            </a:pPr>
            <a:r>
              <a:rPr lang="en-US" altLang="en-US" sz="1600" dirty="0">
                <a:solidFill>
                  <a:srgbClr val="FFF7E1"/>
                </a:solidFill>
                <a:latin typeface="Book Antiqua" panose="02040602050305030304" pitchFamily="18" charset="0"/>
              </a:rPr>
              <a:t>Carriers are required to offer standardized ACA-compliant plans (no medical underwriting; coverage guaranteed regardless of health status).</a:t>
            </a:r>
          </a:p>
          <a:p>
            <a:pPr lvl="1" defTabSz="914400" eaLnBrk="0" fontAlgn="base" hangingPunct="0">
              <a:spcBef>
                <a:spcPct val="0"/>
              </a:spcBef>
              <a:spcAft>
                <a:spcPct val="0"/>
              </a:spcAft>
            </a:pPr>
            <a:endParaRPr lang="en-US" altLang="en-US" sz="1400" dirty="0">
              <a:solidFill>
                <a:srgbClr val="FFF7E1"/>
              </a:solidFill>
              <a:latin typeface="Book Antiqua" panose="02040602050305030304" pitchFamily="18" charset="0"/>
            </a:endParaRPr>
          </a:p>
          <a:p>
            <a:pPr lvl="0" defTabSz="914400" eaLnBrk="0" fontAlgn="base" hangingPunct="0">
              <a:spcBef>
                <a:spcPct val="0"/>
              </a:spcBef>
              <a:spcAft>
                <a:spcPct val="0"/>
              </a:spcAft>
            </a:pPr>
            <a:r>
              <a:rPr lang="en-US" altLang="en-US" dirty="0">
                <a:solidFill>
                  <a:srgbClr val="FFF7E1"/>
                </a:solidFill>
                <a:latin typeface="Book Antiqua" panose="02040602050305030304" pitchFamily="18" charset="0"/>
              </a:rPr>
              <a:t>Major Carriers in 2025</a:t>
            </a:r>
          </a:p>
          <a:p>
            <a:pPr marL="800100" lvl="1" indent="-342900" defTabSz="914400" eaLnBrk="0" fontAlgn="base" hangingPunct="0">
              <a:spcBef>
                <a:spcPct val="0"/>
              </a:spcBef>
              <a:spcAft>
                <a:spcPct val="0"/>
              </a:spcAft>
              <a:buFont typeface="Wingdings" panose="05000000000000000000" pitchFamily="2" charset="2"/>
              <a:buChar char="§"/>
            </a:pPr>
            <a:r>
              <a:rPr lang="en-US" altLang="en-US" sz="1500" dirty="0">
                <a:solidFill>
                  <a:srgbClr val="FFF7E1"/>
                </a:solidFill>
                <a:latin typeface="Book Antiqua" panose="02040602050305030304" pitchFamily="18" charset="0"/>
              </a:rPr>
              <a:t>Providence Health Plan</a:t>
            </a:r>
          </a:p>
          <a:p>
            <a:pPr marL="800100" lvl="1" indent="-342900" defTabSz="914400" eaLnBrk="0" fontAlgn="base" hangingPunct="0">
              <a:spcBef>
                <a:spcPct val="0"/>
              </a:spcBef>
              <a:spcAft>
                <a:spcPct val="0"/>
              </a:spcAft>
              <a:buFont typeface="Wingdings" panose="05000000000000000000" pitchFamily="2" charset="2"/>
              <a:buChar char="§"/>
            </a:pPr>
            <a:r>
              <a:rPr lang="en-US" altLang="en-US" sz="1500" dirty="0">
                <a:solidFill>
                  <a:srgbClr val="FFF7E1"/>
                </a:solidFill>
                <a:latin typeface="Book Antiqua" panose="02040602050305030304" pitchFamily="18" charset="0"/>
              </a:rPr>
              <a:t>Kaiser Permanente</a:t>
            </a:r>
          </a:p>
          <a:p>
            <a:pPr marL="800100" lvl="1" indent="-342900" defTabSz="914400" eaLnBrk="0" fontAlgn="base" hangingPunct="0">
              <a:spcBef>
                <a:spcPct val="0"/>
              </a:spcBef>
              <a:spcAft>
                <a:spcPct val="0"/>
              </a:spcAft>
              <a:buFont typeface="Wingdings" panose="05000000000000000000" pitchFamily="2" charset="2"/>
              <a:buChar char="§"/>
            </a:pPr>
            <a:r>
              <a:rPr lang="en-US" altLang="en-US" sz="1500" dirty="0">
                <a:solidFill>
                  <a:srgbClr val="FFF7E1"/>
                </a:solidFill>
                <a:latin typeface="Book Antiqua" panose="02040602050305030304" pitchFamily="18" charset="0"/>
              </a:rPr>
              <a:t>Moda Health</a:t>
            </a:r>
          </a:p>
          <a:p>
            <a:pPr marL="800100" lvl="1" indent="-342900" defTabSz="914400" eaLnBrk="0" fontAlgn="base" hangingPunct="0">
              <a:spcBef>
                <a:spcPct val="0"/>
              </a:spcBef>
              <a:spcAft>
                <a:spcPct val="0"/>
              </a:spcAft>
              <a:buFont typeface="Wingdings" panose="05000000000000000000" pitchFamily="2" charset="2"/>
              <a:buChar char="§"/>
            </a:pPr>
            <a:r>
              <a:rPr lang="en-US" altLang="en-US" sz="1500" dirty="0">
                <a:solidFill>
                  <a:srgbClr val="FFF7E1"/>
                </a:solidFill>
                <a:latin typeface="Book Antiqua" panose="02040602050305030304" pitchFamily="18" charset="0"/>
              </a:rPr>
              <a:t>Regence BlueCross BlueShield of Oregon</a:t>
            </a:r>
          </a:p>
          <a:p>
            <a:pPr marL="800100" lvl="1" indent="-342900" defTabSz="914400" eaLnBrk="0" fontAlgn="base" hangingPunct="0">
              <a:spcBef>
                <a:spcPct val="0"/>
              </a:spcBef>
              <a:spcAft>
                <a:spcPct val="0"/>
              </a:spcAft>
              <a:buFont typeface="Wingdings" panose="05000000000000000000" pitchFamily="2" charset="2"/>
              <a:buChar char="§"/>
            </a:pPr>
            <a:r>
              <a:rPr lang="en-US" altLang="en-US" sz="1500" dirty="0" err="1">
                <a:solidFill>
                  <a:srgbClr val="FFF7E1"/>
                </a:solidFill>
                <a:latin typeface="Book Antiqua" panose="02040602050305030304" pitchFamily="18" charset="0"/>
              </a:rPr>
              <a:t>PacificSource</a:t>
            </a:r>
            <a:endParaRPr lang="en-US" altLang="en-US" sz="1500" dirty="0">
              <a:solidFill>
                <a:srgbClr val="FFF7E1"/>
              </a:solidFill>
              <a:latin typeface="Book Antiqua" panose="02040602050305030304" pitchFamily="18" charset="0"/>
            </a:endParaRPr>
          </a:p>
          <a:p>
            <a:pPr marL="800100" lvl="1" indent="-342900" defTabSz="914400" eaLnBrk="0" fontAlgn="base" hangingPunct="0">
              <a:spcBef>
                <a:spcPct val="0"/>
              </a:spcBef>
              <a:spcAft>
                <a:spcPct val="0"/>
              </a:spcAft>
              <a:buFont typeface="Wingdings" panose="05000000000000000000" pitchFamily="2" charset="2"/>
              <a:buChar char="§"/>
            </a:pPr>
            <a:r>
              <a:rPr lang="en-US" altLang="en-US" sz="1500" dirty="0" err="1">
                <a:solidFill>
                  <a:srgbClr val="FFF7E1"/>
                </a:solidFill>
                <a:latin typeface="Book Antiqua" panose="02040602050305030304" pitchFamily="18" charset="0"/>
              </a:rPr>
              <a:t>BridgeSpan</a:t>
            </a:r>
            <a:endParaRPr lang="en-US" altLang="en-US" sz="1500" dirty="0">
              <a:solidFill>
                <a:srgbClr val="FFF7E1"/>
              </a:solidFill>
              <a:latin typeface="Book Antiqua" panose="02040602050305030304" pitchFamily="18" charset="0"/>
            </a:endParaRPr>
          </a:p>
          <a:p>
            <a:pPr lvl="1" defTabSz="914400" eaLnBrk="0" fontAlgn="base" hangingPunct="0">
              <a:spcBef>
                <a:spcPct val="0"/>
              </a:spcBef>
              <a:spcAft>
                <a:spcPct val="0"/>
              </a:spcAft>
            </a:pPr>
            <a:endParaRPr lang="en-US" altLang="en-US" sz="1400" dirty="0">
              <a:solidFill>
                <a:srgbClr val="FFF7E1"/>
              </a:solidFill>
              <a:latin typeface="Book Antiqua" panose="02040602050305030304" pitchFamily="18" charset="0"/>
            </a:endParaRPr>
          </a:p>
          <a:p>
            <a:pPr lvl="0" defTabSz="914400" eaLnBrk="0" fontAlgn="base" hangingPunct="0">
              <a:spcBef>
                <a:spcPct val="0"/>
              </a:spcBef>
              <a:spcAft>
                <a:spcPct val="0"/>
              </a:spcAft>
            </a:pPr>
            <a:r>
              <a:rPr lang="en-US" altLang="en-US" dirty="0">
                <a:solidFill>
                  <a:srgbClr val="FFF7E1"/>
                </a:solidFill>
                <a:latin typeface="Book Antiqua" panose="02040602050305030304" pitchFamily="18" charset="0"/>
              </a:rPr>
              <a:t>Plan Features</a:t>
            </a:r>
          </a:p>
          <a:p>
            <a:pPr marL="800100" lvl="1" indent="-342900" defTabSz="914400" eaLnBrk="0" fontAlgn="base" hangingPunct="0">
              <a:spcBef>
                <a:spcPct val="0"/>
              </a:spcBef>
              <a:spcAft>
                <a:spcPct val="0"/>
              </a:spcAft>
              <a:buFont typeface="Wingdings" panose="05000000000000000000" pitchFamily="2" charset="2"/>
              <a:buChar char="§"/>
            </a:pPr>
            <a:r>
              <a:rPr lang="en-US" altLang="en-US" sz="1600" dirty="0">
                <a:solidFill>
                  <a:srgbClr val="FFF7E1"/>
                </a:solidFill>
                <a:latin typeface="Book Antiqua" panose="02040602050305030304" pitchFamily="18" charset="0"/>
              </a:rPr>
              <a:t>Essential Health Benefits (EHBs) included in all plans (preventive care, maternity, mental health, Rx, pediatric dental/vision).</a:t>
            </a:r>
          </a:p>
          <a:p>
            <a:pPr marL="800100" lvl="1" indent="-342900" defTabSz="914400" eaLnBrk="0" fontAlgn="base" hangingPunct="0">
              <a:spcBef>
                <a:spcPct val="0"/>
              </a:spcBef>
              <a:spcAft>
                <a:spcPct val="0"/>
              </a:spcAft>
              <a:buFont typeface="Wingdings" panose="05000000000000000000" pitchFamily="2" charset="2"/>
              <a:buChar char="§"/>
            </a:pPr>
            <a:r>
              <a:rPr lang="en-US" altLang="en-US" sz="1600" dirty="0">
                <a:solidFill>
                  <a:srgbClr val="FFF7E1"/>
                </a:solidFill>
                <a:latin typeface="Book Antiqua" panose="02040602050305030304" pitchFamily="18" charset="0"/>
              </a:rPr>
              <a:t>Premiums based on age, tobacco status, and geography; no variation by gender or health status.</a:t>
            </a:r>
          </a:p>
          <a:p>
            <a:pPr lvl="1" defTabSz="914400" eaLnBrk="0" fontAlgn="base" hangingPunct="0">
              <a:spcBef>
                <a:spcPct val="0"/>
              </a:spcBef>
              <a:spcAft>
                <a:spcPct val="0"/>
              </a:spcAft>
            </a:pPr>
            <a:endParaRPr lang="en-US" altLang="en-US" sz="1400" dirty="0">
              <a:solidFill>
                <a:srgbClr val="FFF7E1"/>
              </a:solidFill>
              <a:latin typeface="Book Antiqua" panose="02040602050305030304" pitchFamily="18" charset="0"/>
            </a:endParaRPr>
          </a:p>
          <a:p>
            <a:pPr defTabSz="914400" eaLnBrk="0" fontAlgn="base" hangingPunct="0">
              <a:spcBef>
                <a:spcPct val="0"/>
              </a:spcBef>
              <a:spcAft>
                <a:spcPct val="0"/>
              </a:spcAft>
            </a:pPr>
            <a:r>
              <a:rPr lang="en-US" altLang="en-US" dirty="0">
                <a:solidFill>
                  <a:srgbClr val="FFF7E1"/>
                </a:solidFill>
                <a:latin typeface="Book Antiqua" panose="02040602050305030304" pitchFamily="18" charset="0"/>
              </a:rPr>
              <a:t>Trends</a:t>
            </a:r>
          </a:p>
          <a:p>
            <a:pPr marL="800100" lvl="1" indent="-342900" defTabSz="914400" eaLnBrk="0" fontAlgn="base" hangingPunct="0">
              <a:spcBef>
                <a:spcPct val="0"/>
              </a:spcBef>
              <a:spcAft>
                <a:spcPct val="0"/>
              </a:spcAft>
              <a:buFont typeface="Wingdings" panose="05000000000000000000" pitchFamily="2" charset="2"/>
              <a:buChar char="§"/>
            </a:pPr>
            <a:r>
              <a:rPr lang="en-US" altLang="en-US" sz="1600" dirty="0">
                <a:solidFill>
                  <a:srgbClr val="FFF7E1"/>
                </a:solidFill>
                <a:latin typeface="Book Antiqua" panose="02040602050305030304" pitchFamily="18" charset="0"/>
              </a:rPr>
              <a:t>Stable but rising premiums. </a:t>
            </a:r>
          </a:p>
          <a:p>
            <a:pPr marL="800100" lvl="1" indent="-342900" defTabSz="914400" eaLnBrk="0" fontAlgn="base" hangingPunct="0">
              <a:spcBef>
                <a:spcPct val="0"/>
              </a:spcBef>
              <a:spcAft>
                <a:spcPct val="0"/>
              </a:spcAft>
              <a:buFont typeface="Wingdings" panose="05000000000000000000" pitchFamily="2" charset="2"/>
              <a:buChar char="§"/>
            </a:pPr>
            <a:r>
              <a:rPr lang="en-US" altLang="en-US" sz="1600">
                <a:solidFill>
                  <a:srgbClr val="FFF7E1"/>
                </a:solidFill>
                <a:latin typeface="Book Antiqua" panose="02040602050305030304" pitchFamily="18" charset="0"/>
              </a:rPr>
              <a:t>Plans offer narrow </a:t>
            </a:r>
            <a:r>
              <a:rPr lang="en-US" altLang="en-US" sz="1600" dirty="0">
                <a:solidFill>
                  <a:srgbClr val="FFF7E1"/>
                </a:solidFill>
                <a:latin typeface="Book Antiqua" panose="02040602050305030304" pitchFamily="18" charset="0"/>
              </a:rPr>
              <a:t>network plans designed to keep premiums competitive.</a:t>
            </a:r>
          </a:p>
          <a:p>
            <a:pPr marL="800100" lvl="1" indent="-342900" defTabSz="914400" eaLnBrk="0" fontAlgn="base" hangingPunct="0">
              <a:spcBef>
                <a:spcPct val="0"/>
              </a:spcBef>
              <a:spcAft>
                <a:spcPct val="0"/>
              </a:spcAft>
              <a:buFont typeface="Wingdings" panose="05000000000000000000" pitchFamily="2" charset="2"/>
              <a:buChar char="§"/>
            </a:pPr>
            <a:r>
              <a:rPr lang="en-US" altLang="en-US" sz="1600" dirty="0">
                <a:solidFill>
                  <a:srgbClr val="FFF7E1"/>
                </a:solidFill>
                <a:latin typeface="Book Antiqua" panose="02040602050305030304" pitchFamily="18" charset="0"/>
              </a:rPr>
              <a:t>Growing use of ICHRA (Individual Coverage HRA) by small and mid-sized employers as a cost-control strategy.</a:t>
            </a:r>
          </a:p>
          <a:p>
            <a:pPr lvl="0" defTabSz="914400" eaLnBrk="0" fontAlgn="base" hangingPunct="0">
              <a:spcBef>
                <a:spcPct val="0"/>
              </a:spcBef>
              <a:spcAft>
                <a:spcPct val="0"/>
              </a:spcAft>
              <a:buFontTx/>
              <a:buChar char="•"/>
            </a:pPr>
            <a:endParaRPr lang="en-US" altLang="en-US" sz="2000" dirty="0">
              <a:latin typeface="Book Antiqua" panose="02040602050305030304" pitchFamily="18" charset="0"/>
            </a:endParaRPr>
          </a:p>
        </p:txBody>
      </p:sp>
    </p:spTree>
    <p:extLst>
      <p:ext uri="{BB962C8B-B14F-4D97-AF65-F5344CB8AC3E}">
        <p14:creationId xmlns:p14="http://schemas.microsoft.com/office/powerpoint/2010/main" val="125479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628078">
            <a:alpha val="85000"/>
          </a:srgbClr>
        </a:solidFill>
        <a:effectLst/>
      </p:bgPr>
    </p:bg>
    <p:spTree>
      <p:nvGrpSpPr>
        <p:cNvPr id="1" name="">
          <a:extLst>
            <a:ext uri="{FF2B5EF4-FFF2-40B4-BE49-F238E27FC236}">
              <a16:creationId xmlns:a16="http://schemas.microsoft.com/office/drawing/2014/main" id="{836195B8-38B0-3F40-51C9-68D27D84B2DD}"/>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D99443B1-517B-BF2D-AED7-59DDCBD41A68}"/>
              </a:ext>
            </a:extLst>
          </p:cNvPr>
          <p:cNvSpPr/>
          <p:nvPr/>
        </p:nvSpPr>
        <p:spPr>
          <a:xfrm>
            <a:off x="0" y="6217351"/>
            <a:ext cx="12192000" cy="667282"/>
          </a:xfrm>
          <a:prstGeom prst="rect">
            <a:avLst/>
          </a:prstGeom>
          <a:solidFill>
            <a:schemeClr val="tx1"/>
          </a:solidFill>
          <a:ln w="6350">
            <a:solidFill>
              <a:schemeClr val="accent4">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25000" noProof="0" dirty="0">
              <a:ln>
                <a:noFill/>
              </a:ln>
              <a:solidFill>
                <a:prstClr val="black"/>
              </a:solidFill>
              <a:effectLst/>
              <a:uLnTx/>
              <a:uFillTx/>
              <a:latin typeface="Century Schoolbook" panose="02040604050505020304"/>
              <a:ea typeface="+mn-ea"/>
              <a:cs typeface="+mn-cs"/>
            </a:endParaRPr>
          </a:p>
        </p:txBody>
      </p:sp>
      <p:pic>
        <p:nvPicPr>
          <p:cNvPr id="8" name="Picture 7">
            <a:extLst>
              <a:ext uri="{FF2B5EF4-FFF2-40B4-BE49-F238E27FC236}">
                <a16:creationId xmlns:a16="http://schemas.microsoft.com/office/drawing/2014/main" id="{60714478-48DA-9227-9B07-49AF0A389EA8}"/>
              </a:ext>
            </a:extLst>
          </p:cNvPr>
          <p:cNvPicPr>
            <a:picLocks noChangeAspect="1"/>
          </p:cNvPicPr>
          <p:nvPr/>
        </p:nvPicPr>
        <p:blipFill>
          <a:blip r:embed="rId3"/>
          <a:stretch>
            <a:fillRect/>
          </a:stretch>
        </p:blipFill>
        <p:spPr>
          <a:xfrm>
            <a:off x="10840824" y="6285468"/>
            <a:ext cx="1083454" cy="477781"/>
          </a:xfrm>
          <a:prstGeom prst="rect">
            <a:avLst/>
          </a:prstGeom>
        </p:spPr>
      </p:pic>
      <p:sp>
        <p:nvSpPr>
          <p:cNvPr id="2" name="TextBox 1">
            <a:extLst>
              <a:ext uri="{FF2B5EF4-FFF2-40B4-BE49-F238E27FC236}">
                <a16:creationId xmlns:a16="http://schemas.microsoft.com/office/drawing/2014/main" id="{AFA6980A-4C76-2F9E-B6BB-7DDC57A4FFCB}"/>
              </a:ext>
            </a:extLst>
          </p:cNvPr>
          <p:cNvSpPr txBox="1"/>
          <p:nvPr/>
        </p:nvSpPr>
        <p:spPr>
          <a:xfrm>
            <a:off x="330203" y="88789"/>
            <a:ext cx="10798863"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small" spc="0" normalizeH="0" noProof="0" dirty="0">
                <a:ln>
                  <a:noFill/>
                </a:ln>
                <a:solidFill>
                  <a:srgbClr val="FFF7E1"/>
                </a:solidFill>
                <a:effectLst/>
                <a:uLnTx/>
                <a:uFillTx/>
                <a:latin typeface="Book Antiqua" panose="02040602050305030304" pitchFamily="18" charset="0"/>
                <a:ea typeface="+mn-ea"/>
                <a:cs typeface="+mn-cs"/>
              </a:rPr>
              <a:t>Oregon </a:t>
            </a:r>
            <a:r>
              <a:rPr lang="en-US" sz="3600" cap="small" dirty="0">
                <a:solidFill>
                  <a:srgbClr val="FFF7E1"/>
                </a:solidFill>
                <a:latin typeface="Book Antiqua" panose="02040602050305030304" pitchFamily="18" charset="0"/>
              </a:rPr>
              <a:t>Individual</a:t>
            </a:r>
            <a:r>
              <a:rPr kumimoji="0" lang="en-US" sz="3600" b="0" i="0" u="none" strike="noStrike" kern="1200" cap="small" spc="0" normalizeH="0" noProof="0" dirty="0">
                <a:ln>
                  <a:noFill/>
                </a:ln>
                <a:solidFill>
                  <a:srgbClr val="FFF7E1"/>
                </a:solidFill>
                <a:effectLst/>
                <a:uLnTx/>
                <a:uFillTx/>
                <a:latin typeface="Book Antiqua" panose="02040602050305030304" pitchFamily="18" charset="0"/>
                <a:ea typeface="+mn-ea"/>
                <a:cs typeface="+mn-cs"/>
              </a:rPr>
              <a:t> Market </a:t>
            </a:r>
            <a:endParaRPr lang="en-US" sz="3600" cap="small" dirty="0">
              <a:solidFill>
                <a:srgbClr val="FFF7E1"/>
              </a:solidFill>
              <a:latin typeface="Book Antiqua" panose="0204060205030503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panose="02040604050505020304"/>
              <a:ea typeface="+mn-ea"/>
              <a:cs typeface="+mn-cs"/>
            </a:endParaRPr>
          </a:p>
        </p:txBody>
      </p:sp>
      <p:sp>
        <p:nvSpPr>
          <p:cNvPr id="3" name="TextBox 2">
            <a:extLst>
              <a:ext uri="{FF2B5EF4-FFF2-40B4-BE49-F238E27FC236}">
                <a16:creationId xmlns:a16="http://schemas.microsoft.com/office/drawing/2014/main" id="{620DC362-B5FF-68F7-65E4-43FC583AE5F0}"/>
              </a:ext>
            </a:extLst>
          </p:cNvPr>
          <p:cNvSpPr txBox="1"/>
          <p:nvPr/>
        </p:nvSpPr>
        <p:spPr>
          <a:xfrm>
            <a:off x="574110" y="868464"/>
            <a:ext cx="11350168" cy="3139321"/>
          </a:xfrm>
          <a:prstGeom prst="rect">
            <a:avLst/>
          </a:prstGeom>
          <a:noFill/>
        </p:spPr>
        <p:txBody>
          <a:bodyPr wrap="square" rtlCol="0">
            <a:spAutoFit/>
          </a:bodyPr>
          <a:lstStyle/>
          <a:p>
            <a:r>
              <a:rPr lang="en-US" dirty="0">
                <a:solidFill>
                  <a:srgbClr val="FFF7E1"/>
                </a:solidFill>
                <a:latin typeface="Book Antiqua" panose="02040602050305030304" pitchFamily="18" charset="0"/>
              </a:rPr>
              <a:t>Affordability considerations</a:t>
            </a:r>
          </a:p>
          <a:p>
            <a:pPr marL="742950" lvl="1" indent="-285750">
              <a:buFont typeface="Arial" panose="020B0604020202020204" pitchFamily="34" charset="0"/>
              <a:buChar char="•"/>
            </a:pPr>
            <a:r>
              <a:rPr lang="en-US" sz="1600" dirty="0">
                <a:solidFill>
                  <a:srgbClr val="FFF7E1"/>
                </a:solidFill>
                <a:latin typeface="Book Antiqua" panose="02040602050305030304" pitchFamily="18" charset="0"/>
              </a:rPr>
              <a:t>Enrollees may qualify for federal premium tax credits and cost-sharing reduction if income is with ACA subsidy ranges</a:t>
            </a:r>
          </a:p>
          <a:p>
            <a:pPr marL="742950" lvl="1" indent="-285750">
              <a:buFont typeface="Arial" panose="020B0604020202020204" pitchFamily="34" charset="0"/>
              <a:buChar char="•"/>
            </a:pPr>
            <a:endParaRPr lang="en-US" dirty="0">
              <a:solidFill>
                <a:srgbClr val="FFF7E1"/>
              </a:solidFill>
              <a:latin typeface="Book Antiqua" panose="02040602050305030304" pitchFamily="18" charset="0"/>
            </a:endParaRPr>
          </a:p>
          <a:p>
            <a:r>
              <a:rPr lang="en-US" dirty="0">
                <a:solidFill>
                  <a:srgbClr val="FFF7E1"/>
                </a:solidFill>
                <a:latin typeface="Book Antiqua" panose="02040602050305030304" pitchFamily="18" charset="0"/>
              </a:rPr>
              <a:t>ACA Subsidy Eligibility (2025)</a:t>
            </a:r>
          </a:p>
          <a:p>
            <a:pPr marL="742950" lvl="1" indent="-285750">
              <a:buFont typeface="Wingdings" panose="05000000000000000000" pitchFamily="2" charset="2"/>
              <a:buChar char="Ø"/>
            </a:pPr>
            <a:r>
              <a:rPr lang="en-US" sz="1600" dirty="0">
                <a:solidFill>
                  <a:srgbClr val="FFF7E1"/>
                </a:solidFill>
                <a:latin typeface="Book Antiqua" panose="02040602050305030304" pitchFamily="18" charset="0"/>
              </a:rPr>
              <a:t>Premium Tax Credits (subsidy for monthly premiums):</a:t>
            </a:r>
          </a:p>
          <a:p>
            <a:pPr marL="1200150" lvl="2" indent="-285750">
              <a:buFont typeface="Wingdings" panose="05000000000000000000" pitchFamily="2" charset="2"/>
              <a:buChar char="§"/>
            </a:pPr>
            <a:r>
              <a:rPr lang="en-US" sz="1600" dirty="0">
                <a:solidFill>
                  <a:srgbClr val="FFF7E1"/>
                </a:solidFill>
                <a:latin typeface="Book Antiqua" panose="02040602050305030304" pitchFamily="18" charset="0"/>
              </a:rPr>
              <a:t>Available if household income is between 100% and 400% of the FPL.</a:t>
            </a:r>
          </a:p>
          <a:p>
            <a:pPr marL="742950" lvl="1" indent="-285750">
              <a:buFont typeface="Wingdings" panose="05000000000000000000" pitchFamily="2" charset="2"/>
              <a:buChar char="Ø"/>
            </a:pPr>
            <a:r>
              <a:rPr lang="en-US" sz="1600" dirty="0">
                <a:solidFill>
                  <a:srgbClr val="FFF7E1"/>
                </a:solidFill>
                <a:latin typeface="Book Antiqua" panose="02040602050305030304" pitchFamily="18" charset="0"/>
              </a:rPr>
              <a:t>Cost-Sharing Reductions (lower deductibles, copays, OOP max):</a:t>
            </a:r>
          </a:p>
          <a:p>
            <a:pPr marL="1200150" lvl="2" indent="-285750">
              <a:buFont typeface="Wingdings" panose="05000000000000000000" pitchFamily="2" charset="2"/>
              <a:buChar char="§"/>
            </a:pPr>
            <a:r>
              <a:rPr lang="en-US" sz="1600" dirty="0">
                <a:solidFill>
                  <a:srgbClr val="FFF7E1"/>
                </a:solidFill>
                <a:latin typeface="Book Antiqua" panose="02040602050305030304" pitchFamily="18" charset="0"/>
              </a:rPr>
              <a:t>Available if household income is between 100% and 250% of the FPL.</a:t>
            </a:r>
          </a:p>
          <a:p>
            <a:pPr marL="1200150" lvl="2" indent="-285750">
              <a:buFont typeface="Wingdings" panose="05000000000000000000" pitchFamily="2" charset="2"/>
              <a:buChar char="§"/>
            </a:pPr>
            <a:r>
              <a:rPr lang="en-US" sz="1600" dirty="0">
                <a:solidFill>
                  <a:srgbClr val="FFF7E1"/>
                </a:solidFill>
                <a:latin typeface="Book Antiqua" panose="02040602050305030304" pitchFamily="18" charset="0"/>
              </a:rPr>
              <a:t>Must enroll in a Silver-tier plan to access these benefits.</a:t>
            </a:r>
          </a:p>
          <a:p>
            <a:pPr marL="1200150" lvl="2" indent="-285750">
              <a:buFont typeface="Wingdings" panose="05000000000000000000" pitchFamily="2" charset="2"/>
              <a:buChar char="§"/>
            </a:pPr>
            <a:endParaRPr lang="en-US" sz="1600" dirty="0">
              <a:solidFill>
                <a:srgbClr val="FFF7E1"/>
              </a:solidFill>
              <a:latin typeface="Book Antiqua" panose="02040602050305030304" pitchFamily="18" charset="0"/>
            </a:endParaRPr>
          </a:p>
          <a:p>
            <a:r>
              <a:rPr lang="en-US" sz="1600" dirty="0">
                <a:solidFill>
                  <a:srgbClr val="FFF7E1"/>
                </a:solidFill>
                <a:latin typeface="Book Antiqua" panose="02040602050305030304" pitchFamily="18" charset="0"/>
              </a:rPr>
              <a:t>2025 Federal Poverty Level ranges (lower 48 and D.C.) </a:t>
            </a:r>
          </a:p>
        </p:txBody>
      </p:sp>
      <p:graphicFrame>
        <p:nvGraphicFramePr>
          <p:cNvPr id="6" name="Table 5">
            <a:extLst>
              <a:ext uri="{FF2B5EF4-FFF2-40B4-BE49-F238E27FC236}">
                <a16:creationId xmlns:a16="http://schemas.microsoft.com/office/drawing/2014/main" id="{5E356653-EC74-8DCE-F821-EA15A83E4637}"/>
              </a:ext>
            </a:extLst>
          </p:cNvPr>
          <p:cNvGraphicFramePr>
            <a:graphicFrameLocks noGrp="1"/>
          </p:cNvGraphicFramePr>
          <p:nvPr>
            <p:extLst>
              <p:ext uri="{D42A27DB-BD31-4B8C-83A1-F6EECF244321}">
                <p14:modId xmlns:p14="http://schemas.microsoft.com/office/powerpoint/2010/main" val="2023632123"/>
              </p:ext>
            </p:extLst>
          </p:nvPr>
        </p:nvGraphicFramePr>
        <p:xfrm>
          <a:off x="1055914" y="4095590"/>
          <a:ext cx="8133477" cy="2011680"/>
        </p:xfrm>
        <a:graphic>
          <a:graphicData uri="http://schemas.openxmlformats.org/drawingml/2006/table">
            <a:tbl>
              <a:tblPr/>
              <a:tblGrid>
                <a:gridCol w="1686243">
                  <a:extLst>
                    <a:ext uri="{9D8B030D-6E8A-4147-A177-3AD203B41FA5}">
                      <a16:colId xmlns:a16="http://schemas.microsoft.com/office/drawing/2014/main" val="4149182691"/>
                    </a:ext>
                  </a:extLst>
                </a:gridCol>
                <a:gridCol w="2149078">
                  <a:extLst>
                    <a:ext uri="{9D8B030D-6E8A-4147-A177-3AD203B41FA5}">
                      <a16:colId xmlns:a16="http://schemas.microsoft.com/office/drawing/2014/main" val="112312500"/>
                    </a:ext>
                  </a:extLst>
                </a:gridCol>
                <a:gridCol w="2149078">
                  <a:extLst>
                    <a:ext uri="{9D8B030D-6E8A-4147-A177-3AD203B41FA5}">
                      <a16:colId xmlns:a16="http://schemas.microsoft.com/office/drawing/2014/main" val="2971530767"/>
                    </a:ext>
                  </a:extLst>
                </a:gridCol>
                <a:gridCol w="2149078">
                  <a:extLst>
                    <a:ext uri="{9D8B030D-6E8A-4147-A177-3AD203B41FA5}">
                      <a16:colId xmlns:a16="http://schemas.microsoft.com/office/drawing/2014/main" val="3206270768"/>
                    </a:ext>
                  </a:extLst>
                </a:gridCol>
              </a:tblGrid>
              <a:tr h="0">
                <a:tc>
                  <a:txBody>
                    <a:bodyPr/>
                    <a:lstStyle/>
                    <a:p>
                      <a:pPr>
                        <a:buNone/>
                      </a:pPr>
                      <a:r>
                        <a:rPr lang="en-US" sz="1600" dirty="0">
                          <a:solidFill>
                            <a:srgbClr val="FFF7E1"/>
                          </a:solidFill>
                        </a:rPr>
                        <a:t>Household Size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600" dirty="0">
                          <a:solidFill>
                            <a:srgbClr val="FFF7E1"/>
                          </a:solidFill>
                        </a:rPr>
                        <a:t>100% FPL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600" dirty="0">
                          <a:solidFill>
                            <a:srgbClr val="FFF7E1"/>
                          </a:solidFill>
                        </a:rPr>
                        <a:t>250% FPL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600" dirty="0">
                          <a:solidFill>
                            <a:srgbClr val="FFF7E1"/>
                          </a:solidFill>
                        </a:rPr>
                        <a:t>400% FPL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18247903"/>
                  </a:ext>
                </a:extLst>
              </a:tr>
              <a:tr h="0">
                <a:tc>
                  <a:txBody>
                    <a:bodyPr/>
                    <a:lstStyle/>
                    <a:p>
                      <a:pPr>
                        <a:buNone/>
                      </a:pPr>
                      <a:r>
                        <a:rPr lang="en-US" sz="1600">
                          <a:solidFill>
                            <a:srgbClr val="FFF7E1"/>
                          </a:solidFill>
                        </a:rPr>
                        <a:t>1 person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600">
                          <a:solidFill>
                            <a:srgbClr val="FFF7E1"/>
                          </a:solidFill>
                        </a:rPr>
                        <a:t>$15,060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600" dirty="0">
                          <a:solidFill>
                            <a:srgbClr val="FFF7E1"/>
                          </a:solidFill>
                        </a:rPr>
                        <a:t>$37,650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600" dirty="0">
                          <a:solidFill>
                            <a:srgbClr val="FFF7E1"/>
                          </a:solidFill>
                        </a:rPr>
                        <a:t>$60,240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73474270"/>
                  </a:ext>
                </a:extLst>
              </a:tr>
              <a:tr h="0">
                <a:tc>
                  <a:txBody>
                    <a:bodyPr/>
                    <a:lstStyle/>
                    <a:p>
                      <a:pPr>
                        <a:buNone/>
                      </a:pPr>
                      <a:r>
                        <a:rPr lang="en-US" sz="1600">
                          <a:solidFill>
                            <a:srgbClr val="FFF7E1"/>
                          </a:solidFill>
                        </a:rPr>
                        <a:t>2 people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600" dirty="0">
                          <a:solidFill>
                            <a:srgbClr val="FFF7E1"/>
                          </a:solidFill>
                        </a:rPr>
                        <a:t>$20,440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600">
                          <a:solidFill>
                            <a:srgbClr val="FFF7E1"/>
                          </a:solidFill>
                        </a:rPr>
                        <a:t>$51,100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600" dirty="0">
                          <a:solidFill>
                            <a:srgbClr val="FFF7E1"/>
                          </a:solidFill>
                        </a:rPr>
                        <a:t>$81,760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68478154"/>
                  </a:ext>
                </a:extLst>
              </a:tr>
              <a:tr h="0">
                <a:tc>
                  <a:txBody>
                    <a:bodyPr/>
                    <a:lstStyle/>
                    <a:p>
                      <a:pPr>
                        <a:buNone/>
                      </a:pPr>
                      <a:r>
                        <a:rPr lang="en-US" sz="1600">
                          <a:solidFill>
                            <a:srgbClr val="FFF7E1"/>
                          </a:solidFill>
                        </a:rPr>
                        <a:t>3 people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600" dirty="0">
                          <a:solidFill>
                            <a:srgbClr val="FFF7E1"/>
                          </a:solidFill>
                        </a:rPr>
                        <a:t>$25,820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600" dirty="0">
                          <a:solidFill>
                            <a:srgbClr val="FFF7E1"/>
                          </a:solidFill>
                        </a:rPr>
                        <a:t>$64,550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600" dirty="0">
                          <a:solidFill>
                            <a:srgbClr val="FFF7E1"/>
                          </a:solidFill>
                        </a:rPr>
                        <a:t>$103,280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01238536"/>
                  </a:ext>
                </a:extLst>
              </a:tr>
              <a:tr h="0">
                <a:tc>
                  <a:txBody>
                    <a:bodyPr/>
                    <a:lstStyle/>
                    <a:p>
                      <a:pPr>
                        <a:buNone/>
                      </a:pPr>
                      <a:r>
                        <a:rPr lang="en-US" sz="1600">
                          <a:solidFill>
                            <a:srgbClr val="FFF7E1"/>
                          </a:solidFill>
                        </a:rPr>
                        <a:t>4 people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600" dirty="0">
                          <a:solidFill>
                            <a:srgbClr val="FFF7E1"/>
                          </a:solidFill>
                        </a:rPr>
                        <a:t>$31,200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600" dirty="0">
                          <a:solidFill>
                            <a:srgbClr val="FFF7E1"/>
                          </a:solidFill>
                        </a:rPr>
                        <a:t>$78,000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600" dirty="0">
                          <a:solidFill>
                            <a:srgbClr val="FFF7E1"/>
                          </a:solidFill>
                        </a:rPr>
                        <a:t>$124,800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10252985"/>
                  </a:ext>
                </a:extLst>
              </a:tr>
              <a:tr h="0">
                <a:tc>
                  <a:txBody>
                    <a:bodyPr/>
                    <a:lstStyle/>
                    <a:p>
                      <a:pPr>
                        <a:buNone/>
                      </a:pPr>
                      <a:r>
                        <a:rPr lang="en-US" sz="1600">
                          <a:solidFill>
                            <a:srgbClr val="FFF7E1"/>
                          </a:solidFill>
                        </a:rPr>
                        <a:t>5 people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600" dirty="0">
                          <a:solidFill>
                            <a:srgbClr val="FFF7E1"/>
                          </a:solidFill>
                        </a:rPr>
                        <a:t>$36,580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600" dirty="0">
                          <a:solidFill>
                            <a:srgbClr val="FFF7E1"/>
                          </a:solidFill>
                        </a:rPr>
                        <a:t>$91,450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600" dirty="0">
                          <a:solidFill>
                            <a:srgbClr val="FFF7E1"/>
                          </a:solidFill>
                        </a:rPr>
                        <a:t>$146,320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3212346"/>
                  </a:ext>
                </a:extLst>
              </a:tr>
            </a:tbl>
          </a:graphicData>
        </a:graphic>
      </p:graphicFrame>
    </p:spTree>
    <p:extLst>
      <p:ext uri="{BB962C8B-B14F-4D97-AF65-F5344CB8AC3E}">
        <p14:creationId xmlns:p14="http://schemas.microsoft.com/office/powerpoint/2010/main" val="42764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82E9AA3-35C0-40FE-8CED-0A94A38AC566}"/>
              </a:ext>
            </a:extLst>
          </p:cNvPr>
          <p:cNvSpPr/>
          <p:nvPr/>
        </p:nvSpPr>
        <p:spPr>
          <a:xfrm>
            <a:off x="0" y="6190718"/>
            <a:ext cx="12192000" cy="667282"/>
          </a:xfrm>
          <a:prstGeom prst="rect">
            <a:avLst/>
          </a:prstGeom>
          <a:solidFill>
            <a:schemeClr val="tx1"/>
          </a:solidFill>
          <a:ln w="6350">
            <a:solidFill>
              <a:schemeClr val="accent4">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baseline="-25000"/>
          </a:p>
        </p:txBody>
      </p:sp>
      <p:sp>
        <p:nvSpPr>
          <p:cNvPr id="16" name="Title 1">
            <a:extLst>
              <a:ext uri="{FF2B5EF4-FFF2-40B4-BE49-F238E27FC236}">
                <a16:creationId xmlns:a16="http://schemas.microsoft.com/office/drawing/2014/main" id="{A4F4B186-037B-4135-9728-5D84A2847D5C}"/>
              </a:ext>
            </a:extLst>
          </p:cNvPr>
          <p:cNvSpPr txBox="1">
            <a:spLocks/>
          </p:cNvSpPr>
          <p:nvPr/>
        </p:nvSpPr>
        <p:spPr>
          <a:xfrm>
            <a:off x="414220" y="4654926"/>
            <a:ext cx="4467067" cy="722122"/>
          </a:xfrm>
          <a:prstGeom prst="rect">
            <a:avLst/>
          </a:prstGeom>
        </p:spPr>
        <p:txBody>
          <a:bodyPr vert="horz" lIns="91440" tIns="45720" rIns="91440" bIns="45720" rtlCol="0" anchor="b">
            <a:noAutofit/>
          </a:bodyPr>
          <a:lstStyle>
            <a:lvl1pPr algn="l" defTabSz="457200" rtl="0" eaLnBrk="1" latinLnBrk="0" hangingPunct="1">
              <a:spcBef>
                <a:spcPct val="0"/>
              </a:spcBef>
              <a:buNone/>
              <a:defRPr sz="40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1500" i="1"/>
          </a:p>
        </p:txBody>
      </p:sp>
      <p:pic>
        <p:nvPicPr>
          <p:cNvPr id="3" name="Picture 2">
            <a:extLst>
              <a:ext uri="{FF2B5EF4-FFF2-40B4-BE49-F238E27FC236}">
                <a16:creationId xmlns:a16="http://schemas.microsoft.com/office/drawing/2014/main" id="{68806B61-83CF-4754-811A-F2FF6A597E41}"/>
              </a:ext>
            </a:extLst>
          </p:cNvPr>
          <p:cNvPicPr>
            <a:picLocks noChangeAspect="1"/>
          </p:cNvPicPr>
          <p:nvPr/>
        </p:nvPicPr>
        <p:blipFill>
          <a:blip r:embed="rId3"/>
          <a:stretch>
            <a:fillRect/>
          </a:stretch>
        </p:blipFill>
        <p:spPr>
          <a:xfrm>
            <a:off x="10840824" y="6285468"/>
            <a:ext cx="1083454" cy="477781"/>
          </a:xfrm>
          <a:prstGeom prst="rect">
            <a:avLst/>
          </a:prstGeom>
        </p:spPr>
      </p:pic>
      <p:sp>
        <p:nvSpPr>
          <p:cNvPr id="2" name="TextBox 1">
            <a:extLst>
              <a:ext uri="{FF2B5EF4-FFF2-40B4-BE49-F238E27FC236}">
                <a16:creationId xmlns:a16="http://schemas.microsoft.com/office/drawing/2014/main" id="{59FF4EE1-A429-498D-94A4-241C9832680D}"/>
              </a:ext>
            </a:extLst>
          </p:cNvPr>
          <p:cNvSpPr txBox="1"/>
          <p:nvPr/>
        </p:nvSpPr>
        <p:spPr>
          <a:xfrm>
            <a:off x="586740" y="2203074"/>
            <a:ext cx="11018520" cy="2123658"/>
          </a:xfrm>
          <a:prstGeom prst="rect">
            <a:avLst/>
          </a:prstGeom>
          <a:noFill/>
        </p:spPr>
        <p:txBody>
          <a:bodyPr wrap="square" rtlCol="0">
            <a:spAutoFit/>
          </a:bodyPr>
          <a:lstStyle/>
          <a:p>
            <a:endParaRPr lang="en-US" dirty="0"/>
          </a:p>
          <a:p>
            <a:endParaRPr lang="en-US" dirty="0">
              <a:solidFill>
                <a:schemeClr val="bg1"/>
              </a:solidFill>
            </a:endParaRPr>
          </a:p>
          <a:p>
            <a:pPr algn="ctr">
              <a:lnSpc>
                <a:spcPct val="150000"/>
              </a:lnSpc>
            </a:pPr>
            <a:r>
              <a:rPr lang="en-US" sz="4000" dirty="0">
                <a:solidFill>
                  <a:srgbClr val="FFF7E1"/>
                </a:solidFill>
                <a:latin typeface="Book Antiqua" panose="02040602050305030304" pitchFamily="18" charset="0"/>
              </a:rPr>
              <a:t>SDIS Medical – Regence and First Choice Heath </a:t>
            </a:r>
          </a:p>
          <a:p>
            <a:r>
              <a:rPr lang="en-US" dirty="0">
                <a:solidFill>
                  <a:schemeClr val="bg1"/>
                </a:solidFill>
              </a:rPr>
              <a:t> </a:t>
            </a:r>
          </a:p>
          <a:p>
            <a:pPr marL="285750" indent="-285750">
              <a:buFont typeface="Arial" panose="020B0604020202020204" pitchFamily="34" charset="0"/>
              <a:buChar char="•"/>
            </a:pPr>
            <a:endParaRPr lang="en-US" dirty="0">
              <a:solidFill>
                <a:schemeClr val="bg1"/>
              </a:solidFill>
            </a:endParaRPr>
          </a:p>
        </p:txBody>
      </p:sp>
    </p:spTree>
    <p:extLst>
      <p:ext uri="{BB962C8B-B14F-4D97-AF65-F5344CB8AC3E}">
        <p14:creationId xmlns:p14="http://schemas.microsoft.com/office/powerpoint/2010/main" val="356654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628078">
            <a:alpha val="85000"/>
          </a:srgb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82E9AA3-35C0-40FE-8CED-0A94A38AC566}"/>
              </a:ext>
            </a:extLst>
          </p:cNvPr>
          <p:cNvSpPr/>
          <p:nvPr/>
        </p:nvSpPr>
        <p:spPr>
          <a:xfrm>
            <a:off x="0" y="6379140"/>
            <a:ext cx="12192000" cy="667282"/>
          </a:xfrm>
          <a:prstGeom prst="rect">
            <a:avLst/>
          </a:prstGeom>
          <a:solidFill>
            <a:schemeClr val="tx1"/>
          </a:solidFill>
          <a:ln w="6350">
            <a:solidFill>
              <a:schemeClr val="accent4">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baseline="-25000"/>
          </a:p>
        </p:txBody>
      </p:sp>
      <p:sp>
        <p:nvSpPr>
          <p:cNvPr id="16" name="Title 1">
            <a:extLst>
              <a:ext uri="{FF2B5EF4-FFF2-40B4-BE49-F238E27FC236}">
                <a16:creationId xmlns:a16="http://schemas.microsoft.com/office/drawing/2014/main" id="{A4F4B186-037B-4135-9728-5D84A2847D5C}"/>
              </a:ext>
            </a:extLst>
          </p:cNvPr>
          <p:cNvSpPr txBox="1">
            <a:spLocks/>
          </p:cNvSpPr>
          <p:nvPr/>
        </p:nvSpPr>
        <p:spPr>
          <a:xfrm>
            <a:off x="414220" y="4654926"/>
            <a:ext cx="4467067" cy="722122"/>
          </a:xfrm>
          <a:prstGeom prst="rect">
            <a:avLst/>
          </a:prstGeom>
        </p:spPr>
        <p:txBody>
          <a:bodyPr vert="horz" lIns="91440" tIns="45720" rIns="91440" bIns="45720" rtlCol="0" anchor="b">
            <a:noAutofit/>
          </a:bodyPr>
          <a:lstStyle>
            <a:lvl1pPr algn="l" defTabSz="457200" rtl="0" eaLnBrk="1" latinLnBrk="0" hangingPunct="1">
              <a:spcBef>
                <a:spcPct val="0"/>
              </a:spcBef>
              <a:buNone/>
              <a:defRPr sz="40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1500" i="1"/>
          </a:p>
        </p:txBody>
      </p:sp>
      <p:pic>
        <p:nvPicPr>
          <p:cNvPr id="8" name="Picture 7">
            <a:extLst>
              <a:ext uri="{FF2B5EF4-FFF2-40B4-BE49-F238E27FC236}">
                <a16:creationId xmlns:a16="http://schemas.microsoft.com/office/drawing/2014/main" id="{DC98BC01-1C8D-449D-B5F9-8AEA3D2F3ED4}"/>
              </a:ext>
            </a:extLst>
          </p:cNvPr>
          <p:cNvPicPr>
            <a:picLocks noChangeAspect="1"/>
          </p:cNvPicPr>
          <p:nvPr/>
        </p:nvPicPr>
        <p:blipFill>
          <a:blip r:embed="rId4"/>
          <a:stretch>
            <a:fillRect/>
          </a:stretch>
        </p:blipFill>
        <p:spPr>
          <a:xfrm>
            <a:off x="10840824" y="6285468"/>
            <a:ext cx="1083454" cy="477781"/>
          </a:xfrm>
          <a:prstGeom prst="rect">
            <a:avLst/>
          </a:prstGeom>
        </p:spPr>
      </p:pic>
      <p:sp>
        <p:nvSpPr>
          <p:cNvPr id="4" name="TextBox 3">
            <a:extLst>
              <a:ext uri="{FF2B5EF4-FFF2-40B4-BE49-F238E27FC236}">
                <a16:creationId xmlns:a16="http://schemas.microsoft.com/office/drawing/2014/main" id="{2B67D587-3004-4A5E-817F-F8B0451A170D}"/>
              </a:ext>
            </a:extLst>
          </p:cNvPr>
          <p:cNvSpPr txBox="1"/>
          <p:nvPr/>
        </p:nvSpPr>
        <p:spPr>
          <a:xfrm>
            <a:off x="594389" y="1228397"/>
            <a:ext cx="10788162" cy="5170646"/>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FFF7E1"/>
                </a:solidFill>
                <a:latin typeface="Book Antiqua" panose="02040602050305030304" pitchFamily="18" charset="0"/>
              </a:rPr>
              <a:t>Carrier Options - Regence BCBS of Oregon and First Choice Health administered by EBMS</a:t>
            </a:r>
          </a:p>
          <a:p>
            <a:pPr marL="742950" lvl="1" indent="-285750">
              <a:buFont typeface="Wingdings" panose="05000000000000000000" pitchFamily="2" charset="2"/>
              <a:buChar char="§"/>
            </a:pPr>
            <a:r>
              <a:rPr lang="en-US" dirty="0">
                <a:solidFill>
                  <a:srgbClr val="FFF7E1"/>
                </a:solidFill>
                <a:latin typeface="Book Antiqua" panose="02040602050305030304" pitchFamily="18" charset="0"/>
              </a:rPr>
              <a:t>16 Plan options under Regence BCBS of OR (15 PPO plans, 1 HSA qualified plan)</a:t>
            </a:r>
          </a:p>
          <a:p>
            <a:pPr marL="742950" lvl="1" indent="-285750">
              <a:buFont typeface="Wingdings" panose="05000000000000000000" pitchFamily="2" charset="2"/>
              <a:buChar char="§"/>
            </a:pPr>
            <a:r>
              <a:rPr lang="en-US" dirty="0">
                <a:solidFill>
                  <a:srgbClr val="FFF7E1"/>
                </a:solidFill>
                <a:latin typeface="Book Antiqua" panose="02040602050305030304" pitchFamily="18" charset="0"/>
              </a:rPr>
              <a:t>16 Plan options under FCH (15 PPO plans, 1 HSA qualified plan)</a:t>
            </a:r>
          </a:p>
          <a:p>
            <a:pPr marL="285750" indent="-285750">
              <a:buFont typeface="Arial" panose="020B0604020202020204" pitchFamily="34" charset="0"/>
              <a:buChar char="•"/>
            </a:pPr>
            <a:r>
              <a:rPr lang="en-US" dirty="0">
                <a:solidFill>
                  <a:srgbClr val="FFF7E1"/>
                </a:solidFill>
                <a:latin typeface="Book Antiqua" panose="02040602050305030304" pitchFamily="18" charset="0"/>
              </a:rPr>
              <a:t>Deductible levels range from $200 – 5,500 per year for PPO Plans and $3,300 for HSA qualified plans</a:t>
            </a:r>
          </a:p>
          <a:p>
            <a:pPr marL="285750" indent="-285750">
              <a:buFont typeface="Arial" panose="020B0604020202020204" pitchFamily="34" charset="0"/>
              <a:buChar char="•"/>
            </a:pPr>
            <a:endParaRPr lang="en-US" dirty="0">
              <a:solidFill>
                <a:srgbClr val="FFF7E1"/>
              </a:solidFill>
              <a:latin typeface="Book Antiqua" panose="02040602050305030304" pitchFamily="18" charset="0"/>
            </a:endParaRPr>
          </a:p>
          <a:p>
            <a:pPr marL="285750" indent="-285750">
              <a:buFont typeface="Arial" panose="020B0604020202020204" pitchFamily="34" charset="0"/>
              <a:buChar char="•"/>
            </a:pPr>
            <a:r>
              <a:rPr lang="en-US" dirty="0">
                <a:solidFill>
                  <a:srgbClr val="FFF7E1"/>
                </a:solidFill>
                <a:latin typeface="Book Antiqua" panose="02040602050305030304" pitchFamily="18" charset="0"/>
              </a:rPr>
              <a:t>Features include:</a:t>
            </a:r>
          </a:p>
          <a:p>
            <a:pPr marL="742950" lvl="1" indent="-285750">
              <a:buFont typeface="Wingdings" panose="05000000000000000000" pitchFamily="2" charset="2"/>
              <a:buChar char="ü"/>
            </a:pPr>
            <a:r>
              <a:rPr lang="en-US" dirty="0">
                <a:solidFill>
                  <a:srgbClr val="FFF7E1"/>
                </a:solidFill>
                <a:latin typeface="Book Antiqua" panose="02040602050305030304" pitchFamily="18" charset="0"/>
              </a:rPr>
              <a:t>$0 Telehealth visits for both medical and behavioral health through integrated virtual care providers</a:t>
            </a:r>
          </a:p>
          <a:p>
            <a:pPr marL="742950" lvl="1" indent="-285750">
              <a:buFont typeface="Wingdings" panose="05000000000000000000" pitchFamily="2" charset="2"/>
              <a:buChar char="ü"/>
            </a:pPr>
            <a:r>
              <a:rPr lang="en-US" dirty="0">
                <a:solidFill>
                  <a:srgbClr val="FFF7E1"/>
                </a:solidFill>
                <a:latin typeface="Book Antiqua" panose="02040602050305030304" pitchFamily="18" charset="0"/>
              </a:rPr>
              <a:t>Massage therapy for medically necessary care (services billed through a licensed medical provider)</a:t>
            </a:r>
          </a:p>
          <a:p>
            <a:pPr marL="742950" lvl="1" indent="-285750">
              <a:buFont typeface="Wingdings" panose="05000000000000000000" pitchFamily="2" charset="2"/>
              <a:buChar char="ü"/>
            </a:pPr>
            <a:r>
              <a:rPr lang="en-US" dirty="0">
                <a:solidFill>
                  <a:srgbClr val="FFF7E1"/>
                </a:solidFill>
                <a:latin typeface="Book Antiqua" panose="02040602050305030304" pitchFamily="18" charset="0"/>
              </a:rPr>
              <a:t>EAP through Canopy for all districts not already covered through the Public Safety EAP program</a:t>
            </a:r>
          </a:p>
          <a:p>
            <a:pPr marL="742950" lvl="1" indent="-285750">
              <a:buFont typeface="Wingdings" panose="05000000000000000000" pitchFamily="2" charset="2"/>
              <a:buChar char="ü"/>
            </a:pPr>
            <a:r>
              <a:rPr lang="en-US" dirty="0">
                <a:solidFill>
                  <a:srgbClr val="FFF7E1"/>
                </a:solidFill>
                <a:latin typeface="Book Antiqua" panose="02040602050305030304" pitchFamily="18" charset="0"/>
              </a:rPr>
              <a:t>Virtual Physical Therapy</a:t>
            </a:r>
          </a:p>
          <a:p>
            <a:pPr marL="742950" lvl="1" indent="-285750">
              <a:buFont typeface="Wingdings" panose="05000000000000000000" pitchFamily="2" charset="2"/>
              <a:buChar char="ü"/>
            </a:pPr>
            <a:r>
              <a:rPr lang="en-US" dirty="0">
                <a:solidFill>
                  <a:srgbClr val="FFF7E1"/>
                </a:solidFill>
                <a:latin typeface="Book Antiqua" panose="02040602050305030304" pitchFamily="18" charset="0"/>
              </a:rPr>
              <a:t>Enhanced Chiro and Acupuncture benefits - 30 visits </a:t>
            </a:r>
          </a:p>
          <a:p>
            <a:pPr marL="742950" lvl="1" indent="-285750">
              <a:buFont typeface="Wingdings" panose="05000000000000000000" pitchFamily="2" charset="2"/>
              <a:buChar char="ü"/>
            </a:pPr>
            <a:r>
              <a:rPr lang="en-US" dirty="0">
                <a:solidFill>
                  <a:srgbClr val="FFF7E1"/>
                </a:solidFill>
                <a:latin typeface="Book Antiqua" panose="02040602050305030304" pitchFamily="18" charset="0"/>
              </a:rPr>
              <a:t>Fertility Support Benefit – NEW as of 7/1/2025</a:t>
            </a:r>
          </a:p>
          <a:p>
            <a:pPr marL="285750" indent="-285750">
              <a:buFont typeface="Arial" panose="020B0604020202020204" pitchFamily="34" charset="0"/>
              <a:buChar char="•"/>
            </a:pPr>
            <a:r>
              <a:rPr lang="en-US" dirty="0">
                <a:solidFill>
                  <a:srgbClr val="FFF7E1"/>
                </a:solidFill>
                <a:latin typeface="Book Antiqua" panose="02040602050305030304" pitchFamily="18" charset="0"/>
              </a:rPr>
              <a:t>Plans include Prescription drug coverage and Vision coverage.</a:t>
            </a:r>
          </a:p>
          <a:p>
            <a:pPr marL="742950" lvl="1" indent="-285750">
              <a:buFont typeface="Wingdings" panose="05000000000000000000" pitchFamily="2" charset="2"/>
              <a:buChar char="ü"/>
            </a:pPr>
            <a:endParaRPr lang="en-US" dirty="0">
              <a:solidFill>
                <a:srgbClr val="FFF7E1"/>
              </a:solidFill>
              <a:latin typeface="Book Antiqua" panose="02040602050305030304" pitchFamily="18" charset="0"/>
            </a:endParaRPr>
          </a:p>
          <a:p>
            <a:endParaRPr lang="en-US" sz="2400" dirty="0">
              <a:solidFill>
                <a:srgbClr val="FFF7E1"/>
              </a:solidFill>
              <a:latin typeface="Book Antiqua" panose="02040602050305030304" pitchFamily="18" charset="0"/>
            </a:endParaRPr>
          </a:p>
        </p:txBody>
      </p:sp>
      <p:sp>
        <p:nvSpPr>
          <p:cNvPr id="11" name="TextBox 10">
            <a:extLst>
              <a:ext uri="{FF2B5EF4-FFF2-40B4-BE49-F238E27FC236}">
                <a16:creationId xmlns:a16="http://schemas.microsoft.com/office/drawing/2014/main" id="{56645E05-B47D-47B2-83E8-27F87E589C08}"/>
              </a:ext>
            </a:extLst>
          </p:cNvPr>
          <p:cNvSpPr txBox="1"/>
          <p:nvPr/>
        </p:nvSpPr>
        <p:spPr>
          <a:xfrm>
            <a:off x="290146" y="259527"/>
            <a:ext cx="9029700" cy="646331"/>
          </a:xfrm>
          <a:prstGeom prst="rect">
            <a:avLst/>
          </a:prstGeom>
          <a:noFill/>
        </p:spPr>
        <p:txBody>
          <a:bodyPr wrap="square">
            <a:spAutoFit/>
          </a:bodyPr>
          <a:lstStyle/>
          <a:p>
            <a:r>
              <a:rPr lang="en-US" sz="3600" cap="small" dirty="0">
                <a:solidFill>
                  <a:srgbClr val="FFF7E1"/>
                </a:solidFill>
                <a:latin typeface="Book Antiqua" panose="02040602050305030304" pitchFamily="18" charset="0"/>
              </a:rPr>
              <a:t>SDIS Medical</a:t>
            </a:r>
          </a:p>
        </p:txBody>
      </p:sp>
    </p:spTree>
    <p:extLst>
      <p:ext uri="{BB962C8B-B14F-4D97-AF65-F5344CB8AC3E}">
        <p14:creationId xmlns:p14="http://schemas.microsoft.com/office/powerpoint/2010/main" val="72559748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575B68-955D-8B9E-464D-BEFB808FB087}"/>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B5E2A10C-36EA-46A1-43C0-7C27C255D828}"/>
              </a:ext>
            </a:extLst>
          </p:cNvPr>
          <p:cNvSpPr/>
          <p:nvPr/>
        </p:nvSpPr>
        <p:spPr>
          <a:xfrm>
            <a:off x="0" y="6190718"/>
            <a:ext cx="12192000" cy="667282"/>
          </a:xfrm>
          <a:prstGeom prst="rect">
            <a:avLst/>
          </a:prstGeom>
          <a:solidFill>
            <a:schemeClr val="tx1"/>
          </a:solidFill>
          <a:ln w="6350">
            <a:solidFill>
              <a:schemeClr val="accent4">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baseline="-25000"/>
          </a:p>
        </p:txBody>
      </p:sp>
      <p:sp>
        <p:nvSpPr>
          <p:cNvPr id="16" name="Title 1">
            <a:extLst>
              <a:ext uri="{FF2B5EF4-FFF2-40B4-BE49-F238E27FC236}">
                <a16:creationId xmlns:a16="http://schemas.microsoft.com/office/drawing/2014/main" id="{0DFDDCA1-5810-24DF-8109-022805B8A5EA}"/>
              </a:ext>
            </a:extLst>
          </p:cNvPr>
          <p:cNvSpPr txBox="1">
            <a:spLocks/>
          </p:cNvSpPr>
          <p:nvPr/>
        </p:nvSpPr>
        <p:spPr>
          <a:xfrm>
            <a:off x="414220" y="4654926"/>
            <a:ext cx="4467067" cy="722122"/>
          </a:xfrm>
          <a:prstGeom prst="rect">
            <a:avLst/>
          </a:prstGeom>
        </p:spPr>
        <p:txBody>
          <a:bodyPr vert="horz" lIns="91440" tIns="45720" rIns="91440" bIns="45720" rtlCol="0" anchor="b">
            <a:noAutofit/>
          </a:bodyPr>
          <a:lstStyle>
            <a:lvl1pPr algn="l" defTabSz="457200" rtl="0" eaLnBrk="1" latinLnBrk="0" hangingPunct="1">
              <a:spcBef>
                <a:spcPct val="0"/>
              </a:spcBef>
              <a:buNone/>
              <a:defRPr sz="40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1500" i="1"/>
          </a:p>
        </p:txBody>
      </p:sp>
      <p:pic>
        <p:nvPicPr>
          <p:cNvPr id="3" name="Picture 2">
            <a:extLst>
              <a:ext uri="{FF2B5EF4-FFF2-40B4-BE49-F238E27FC236}">
                <a16:creationId xmlns:a16="http://schemas.microsoft.com/office/drawing/2014/main" id="{56E90889-CDA5-7E76-F80A-10DE501A3BED}"/>
              </a:ext>
            </a:extLst>
          </p:cNvPr>
          <p:cNvPicPr>
            <a:picLocks noChangeAspect="1"/>
          </p:cNvPicPr>
          <p:nvPr/>
        </p:nvPicPr>
        <p:blipFill>
          <a:blip r:embed="rId3"/>
          <a:stretch>
            <a:fillRect/>
          </a:stretch>
        </p:blipFill>
        <p:spPr>
          <a:xfrm>
            <a:off x="10840824" y="6285468"/>
            <a:ext cx="1083454" cy="477781"/>
          </a:xfrm>
          <a:prstGeom prst="rect">
            <a:avLst/>
          </a:prstGeom>
        </p:spPr>
      </p:pic>
      <p:sp>
        <p:nvSpPr>
          <p:cNvPr id="2" name="TextBox 1">
            <a:extLst>
              <a:ext uri="{FF2B5EF4-FFF2-40B4-BE49-F238E27FC236}">
                <a16:creationId xmlns:a16="http://schemas.microsoft.com/office/drawing/2014/main" id="{47294041-7FB0-95E9-8225-116B31938674}"/>
              </a:ext>
            </a:extLst>
          </p:cNvPr>
          <p:cNvSpPr txBox="1"/>
          <p:nvPr/>
        </p:nvSpPr>
        <p:spPr>
          <a:xfrm>
            <a:off x="325821" y="2203074"/>
            <a:ext cx="11279439" cy="2123658"/>
          </a:xfrm>
          <a:prstGeom prst="rect">
            <a:avLst/>
          </a:prstGeom>
          <a:noFill/>
        </p:spPr>
        <p:txBody>
          <a:bodyPr wrap="square" rtlCol="0">
            <a:spAutoFit/>
          </a:bodyPr>
          <a:lstStyle/>
          <a:p>
            <a:endParaRPr lang="en-US" dirty="0"/>
          </a:p>
          <a:p>
            <a:endParaRPr lang="en-US" dirty="0">
              <a:solidFill>
                <a:schemeClr val="bg1"/>
              </a:solidFill>
            </a:endParaRPr>
          </a:p>
          <a:p>
            <a:pPr algn="ctr">
              <a:lnSpc>
                <a:spcPct val="150000"/>
              </a:lnSpc>
            </a:pPr>
            <a:r>
              <a:rPr lang="en-US" sz="4000" dirty="0">
                <a:solidFill>
                  <a:srgbClr val="FFF7E1"/>
                </a:solidFill>
                <a:latin typeface="Book Antiqua" panose="02040602050305030304" pitchFamily="18" charset="0"/>
              </a:rPr>
              <a:t>SDIS - Delta Dental of OR and Willamette Dental</a:t>
            </a:r>
          </a:p>
          <a:p>
            <a:endParaRPr lang="en-US" dirty="0">
              <a:solidFill>
                <a:schemeClr val="bg1"/>
              </a:solidFill>
            </a:endParaRPr>
          </a:p>
          <a:p>
            <a:pPr marL="285750" indent="-285750">
              <a:buFont typeface="Arial" panose="020B0604020202020204" pitchFamily="34" charset="0"/>
              <a:buChar char="•"/>
            </a:pPr>
            <a:endParaRPr lang="en-US" dirty="0">
              <a:solidFill>
                <a:schemeClr val="bg1"/>
              </a:solidFill>
            </a:endParaRPr>
          </a:p>
        </p:txBody>
      </p:sp>
    </p:spTree>
    <p:extLst>
      <p:ext uri="{BB962C8B-B14F-4D97-AF65-F5344CB8AC3E}">
        <p14:creationId xmlns:p14="http://schemas.microsoft.com/office/powerpoint/2010/main" val="529905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Face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aster page">
  <a:themeElements>
    <a:clrScheme name="Custom 1">
      <a:dk1>
        <a:srgbClr val="000000"/>
      </a:dk1>
      <a:lt1>
        <a:srgbClr val="FFFFFF"/>
      </a:lt1>
      <a:dk2>
        <a:srgbClr val="B0006D"/>
      </a:dk2>
      <a:lt2>
        <a:srgbClr val="F2F2F2"/>
      </a:lt2>
      <a:accent1>
        <a:srgbClr val="B0006D"/>
      </a:accent1>
      <a:accent2>
        <a:srgbClr val="3AA9B8"/>
      </a:accent2>
      <a:accent3>
        <a:srgbClr val="ABDCD5"/>
      </a:accent3>
      <a:accent4>
        <a:srgbClr val="FFF381"/>
      </a:accent4>
      <a:accent5>
        <a:srgbClr val="FABEA7"/>
      </a:accent5>
      <a:accent6>
        <a:srgbClr val="D9D9D9"/>
      </a:accent6>
      <a:hlink>
        <a:srgbClr val="00828F"/>
      </a:hlink>
      <a:folHlink>
        <a:srgbClr val="0262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037B1DAECC45347996012C019CED01B" ma:contentTypeVersion="17" ma:contentTypeDescription="Create a new document." ma:contentTypeScope="" ma:versionID="3d224fb2824570143a6711eb689fa89b">
  <xsd:schema xmlns:xsd="http://www.w3.org/2001/XMLSchema" xmlns:xs="http://www.w3.org/2001/XMLSchema" xmlns:p="http://schemas.microsoft.com/office/2006/metadata/properties" xmlns:ns2="34d2f86c-eff6-4a66-b4c2-5da0f29cf15e" xmlns:ns3="5e95ae12-6fb5-4c36-9815-c8e262de2106" targetNamespace="http://schemas.microsoft.com/office/2006/metadata/properties" ma:root="true" ma:fieldsID="7725b175be805a8b91ca9bfffae047d3" ns2:_="" ns3:_="">
    <xsd:import namespace="34d2f86c-eff6-4a66-b4c2-5da0f29cf15e"/>
    <xsd:import namespace="5e95ae12-6fb5-4c36-9815-c8e262de210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DateTaken" minOccurs="0"/>
                <xsd:element ref="ns2:MediaLengthInSeconds" minOccurs="0"/>
                <xsd:element ref="ns2: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d2f86c-eff6-4a66-b4c2-5da0f29cf1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c6bd47ce-e9e9-4328-a1d2-2c880a06a88f"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description="" ma:hidden="true" ma:indexed="true" ma:internalName="MediaServiceDateTake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Notes" ma:index="24" nillable="true" ma:displayName="Notes" ma:format="Dropdown" ma:internalName="Note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e95ae12-6fb5-4c36-9815-c8e262de210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a2dfcee0-4e12-4020-af18-2f280835ffee}" ma:internalName="TaxCatchAll" ma:showField="CatchAllData" ma:web="5e95ae12-6fb5-4c36-9815-c8e262de210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4d2f86c-eff6-4a66-b4c2-5da0f29cf15e">
      <Terms xmlns="http://schemas.microsoft.com/office/infopath/2007/PartnerControls"/>
    </lcf76f155ced4ddcb4097134ff3c332f>
    <TaxCatchAll xmlns="5e95ae12-6fb5-4c36-9815-c8e262de2106" xsi:nil="true"/>
    <Notes xmlns="34d2f86c-eff6-4a66-b4c2-5da0f29cf15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2C1F82D-1AE6-4758-AE97-39AD0B997A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d2f86c-eff6-4a66-b4c2-5da0f29cf15e"/>
    <ds:schemaRef ds:uri="5e95ae12-6fb5-4c36-9815-c8e262de21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372A7C5-B111-47C3-BA59-B954B8B41D2A}">
  <ds:schemaRefs>
    <ds:schemaRef ds:uri="http://purl.org/dc/elements/1.1/"/>
    <ds:schemaRef ds:uri="http://schemas.microsoft.com/office/2006/documentManagement/types"/>
    <ds:schemaRef ds:uri="http://schemas.openxmlformats.org/package/2006/metadata/core-properties"/>
    <ds:schemaRef ds:uri="http://purl.org/dc/terms/"/>
    <ds:schemaRef ds:uri="34d2f86c-eff6-4a66-b4c2-5da0f29cf15e"/>
    <ds:schemaRef ds:uri="http://purl.org/dc/dcmitype/"/>
    <ds:schemaRef ds:uri="http://schemas.microsoft.com/office/2006/metadata/properties"/>
    <ds:schemaRef ds:uri="5e95ae12-6fb5-4c36-9815-c8e262de2106"/>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19E367AA-65D6-4E12-B0CF-2D14CE8E51F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11820</TotalTime>
  <Words>1829</Words>
  <Application>Microsoft Macintosh PowerPoint</Application>
  <PresentationFormat>Widescreen</PresentationFormat>
  <Paragraphs>272</Paragraphs>
  <Slides>22</Slides>
  <Notes>18</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22</vt:i4>
      </vt:variant>
    </vt:vector>
  </HeadingPairs>
  <TitlesOfParts>
    <vt:vector size="39" baseType="lpstr">
      <vt:lpstr>Arial</vt:lpstr>
      <vt:lpstr>Book Antiqua</vt:lpstr>
      <vt:lpstr>Calibri</vt:lpstr>
      <vt:lpstr>Calibri Light</vt:lpstr>
      <vt:lpstr>Californian FB</vt:lpstr>
      <vt:lpstr>Century Schoolbook</vt:lpstr>
      <vt:lpstr>Courier New</vt:lpstr>
      <vt:lpstr>Gotham Bold</vt:lpstr>
      <vt:lpstr>Gotham Book</vt:lpstr>
      <vt:lpstr>Gotham Medium</vt:lpstr>
      <vt:lpstr>ITC Bookman Std Medium</vt:lpstr>
      <vt:lpstr>Wingdings</vt:lpstr>
      <vt:lpstr>Wingdings 3</vt:lpstr>
      <vt:lpstr>Facet</vt:lpstr>
      <vt:lpstr>Office Theme</vt:lpstr>
      <vt:lpstr>Master page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Dental Plan/Benefit Highlights</vt:lpstr>
      <vt:lpstr>Dental Plan/Benefit Highlights</vt:lpstr>
      <vt:lpstr>Office locations and hours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with Picture Layout</dc:title>
  <dc:creator>Lauren Leopard</dc:creator>
  <cp:lastModifiedBy>Andrea Kreiner</cp:lastModifiedBy>
  <cp:revision>17</cp:revision>
  <cp:lastPrinted>2025-04-10T20:49:57Z</cp:lastPrinted>
  <dcterms:created xsi:type="dcterms:W3CDTF">2018-06-08T22:24:18Z</dcterms:created>
  <dcterms:modified xsi:type="dcterms:W3CDTF">2025-10-21T16:33:15Z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0x010100F037B1DAECC45347996012C019CED01B</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y fmtid="{D5CDD505-2E9C-101B-9397-08002B2CF9AE}" pid="8" name="Order">
    <vt:r8>207400</vt:r8>
  </property>
  <property fmtid="{D5CDD505-2E9C-101B-9397-08002B2CF9AE}" pid="9" name="MediaServiceImageTags">
    <vt:lpwstr/>
  </property>
</Properties>
</file>