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9"/>
  </p:notesMasterIdLst>
  <p:sldIdLst>
    <p:sldId id="278" r:id="rId6"/>
    <p:sldId id="312" r:id="rId7"/>
    <p:sldId id="309" r:id="rId8"/>
    <p:sldId id="313" r:id="rId9"/>
    <p:sldId id="310" r:id="rId10"/>
    <p:sldId id="296" r:id="rId11"/>
    <p:sldId id="319" r:id="rId12"/>
    <p:sldId id="320" r:id="rId13"/>
    <p:sldId id="318" r:id="rId14"/>
    <p:sldId id="291" r:id="rId15"/>
    <p:sldId id="301" r:id="rId16"/>
    <p:sldId id="314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7536" userDrawn="1">
          <p15:clr>
            <a:srgbClr val="A4A3A4"/>
          </p15:clr>
        </p15:guide>
        <p15:guide id="4" pos="1512" userDrawn="1">
          <p15:clr>
            <a:srgbClr val="A4A3A4"/>
          </p15:clr>
        </p15:guide>
        <p15:guide id="5" pos="1656" userDrawn="1">
          <p15:clr>
            <a:srgbClr val="A4A3A4"/>
          </p15:clr>
        </p15:guide>
        <p15:guide id="6" pos="3024" userDrawn="1">
          <p15:clr>
            <a:srgbClr val="A4A3A4"/>
          </p15:clr>
        </p15:guide>
        <p15:guide id="7" pos="3168" userDrawn="1">
          <p15:clr>
            <a:srgbClr val="A4A3A4"/>
          </p15:clr>
        </p15:guide>
        <p15:guide id="8" pos="4512" userDrawn="1">
          <p15:clr>
            <a:srgbClr val="A4A3A4"/>
          </p15:clr>
        </p15:guide>
        <p15:guide id="9" pos="4656" userDrawn="1">
          <p15:clr>
            <a:srgbClr val="A4A3A4"/>
          </p15:clr>
        </p15:guide>
        <p15:guide id="10" pos="6024" userDrawn="1">
          <p15:clr>
            <a:srgbClr val="A4A3A4"/>
          </p15:clr>
        </p15:guide>
        <p15:guide id="11" pos="6168" userDrawn="1">
          <p15:clr>
            <a:srgbClr val="A4A3A4"/>
          </p15:clr>
        </p15:guide>
        <p15:guide id="12" orient="horz" pos="67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E390CD-670B-9B04-56F5-535FE672F76E}" name="LARSON Taylor * OWEB" initials="LT*O" userId="S::Taylor.LARSON@OWEB.oregon.gov::b1bf5480-c445-4b6b-9830-d01a01b682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70B"/>
    <a:srgbClr val="FFD13F"/>
    <a:srgbClr val="6F5501"/>
    <a:srgbClr val="663300"/>
    <a:srgbClr val="EFF2D2"/>
    <a:srgbClr val="E9F1D3"/>
    <a:srgbClr val="FFEBAB"/>
    <a:srgbClr val="660033"/>
    <a:srgbClr val="CC99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FB8AB-97FA-4736-90CE-2F87423E1D8E}" v="2" dt="2022-10-28T18:09:12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76174" autoAdjust="0"/>
  </p:normalViewPr>
  <p:slideViewPr>
    <p:cSldViewPr snapToGrid="0">
      <p:cViewPr>
        <p:scale>
          <a:sx n="64" d="100"/>
          <a:sy n="64" d="100"/>
        </p:scale>
        <p:origin x="1430" y="72"/>
      </p:cViewPr>
      <p:guideLst>
        <p:guide orient="horz" pos="816"/>
        <p:guide pos="144"/>
        <p:guide pos="7536"/>
        <p:guide pos="1512"/>
        <p:guide pos="1656"/>
        <p:guide pos="3024"/>
        <p:guide pos="3168"/>
        <p:guide pos="4512"/>
        <p:guide pos="4656"/>
        <p:guide pos="6024"/>
        <p:guide pos="6168"/>
        <p:guide orient="horz" pos="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ON Taylor * OWEB" userId="b1bf5480-c445-4b6b-9830-d01a01b6826d" providerId="ADAL" clId="{C2FFB8AB-97FA-4736-90CE-2F87423E1D8E}"/>
    <pc:docChg chg="custSel addSld delSld modSld sldOrd">
      <pc:chgData name="LARSON Taylor * OWEB" userId="b1bf5480-c445-4b6b-9830-d01a01b6826d" providerId="ADAL" clId="{C2FFB8AB-97FA-4736-90CE-2F87423E1D8E}" dt="2022-11-02T14:07:55.069" v="234" actId="2710"/>
      <pc:docMkLst>
        <pc:docMk/>
      </pc:docMkLst>
      <pc:sldChg chg="del">
        <pc:chgData name="LARSON Taylor * OWEB" userId="b1bf5480-c445-4b6b-9830-d01a01b6826d" providerId="ADAL" clId="{C2FFB8AB-97FA-4736-90CE-2F87423E1D8E}" dt="2022-10-28T17:50:11.869" v="9" actId="2696"/>
        <pc:sldMkLst>
          <pc:docMk/>
          <pc:sldMk cId="3170411294" sldId="260"/>
        </pc:sldMkLst>
      </pc:sldChg>
      <pc:sldChg chg="del">
        <pc:chgData name="LARSON Taylor * OWEB" userId="b1bf5480-c445-4b6b-9830-d01a01b6826d" providerId="ADAL" clId="{C2FFB8AB-97FA-4736-90CE-2F87423E1D8E}" dt="2022-10-28T15:42:42.876" v="2" actId="2696"/>
        <pc:sldMkLst>
          <pc:docMk/>
          <pc:sldMk cId="1657389191" sldId="267"/>
        </pc:sldMkLst>
      </pc:sldChg>
      <pc:sldChg chg="modNotesTx">
        <pc:chgData name="LARSON Taylor * OWEB" userId="b1bf5480-c445-4b6b-9830-d01a01b6826d" providerId="ADAL" clId="{C2FFB8AB-97FA-4736-90CE-2F87423E1D8E}" dt="2022-11-02T13:50:17.128" v="80" actId="20577"/>
        <pc:sldMkLst>
          <pc:docMk/>
          <pc:sldMk cId="2239905900" sldId="278"/>
        </pc:sldMkLst>
      </pc:sldChg>
      <pc:sldChg chg="del">
        <pc:chgData name="LARSON Taylor * OWEB" userId="b1bf5480-c445-4b6b-9830-d01a01b6826d" providerId="ADAL" clId="{C2FFB8AB-97FA-4736-90CE-2F87423E1D8E}" dt="2022-10-28T17:53:20.909" v="18" actId="2696"/>
        <pc:sldMkLst>
          <pc:docMk/>
          <pc:sldMk cId="2338089882" sldId="293"/>
        </pc:sldMkLst>
      </pc:sldChg>
      <pc:sldChg chg="del">
        <pc:chgData name="LARSON Taylor * OWEB" userId="b1bf5480-c445-4b6b-9830-d01a01b6826d" providerId="ADAL" clId="{C2FFB8AB-97FA-4736-90CE-2F87423E1D8E}" dt="2022-10-28T15:42:51.671" v="3" actId="2696"/>
        <pc:sldMkLst>
          <pc:docMk/>
          <pc:sldMk cId="948190461" sldId="295"/>
        </pc:sldMkLst>
      </pc:sldChg>
      <pc:sldChg chg="modNotesTx">
        <pc:chgData name="LARSON Taylor * OWEB" userId="b1bf5480-c445-4b6b-9830-d01a01b6826d" providerId="ADAL" clId="{C2FFB8AB-97FA-4736-90CE-2F87423E1D8E}" dt="2022-11-02T13:53:13.246" v="94" actId="20577"/>
        <pc:sldMkLst>
          <pc:docMk/>
          <pc:sldMk cId="3308880272" sldId="296"/>
        </pc:sldMkLst>
      </pc:sldChg>
      <pc:sldChg chg="del">
        <pc:chgData name="LARSON Taylor * OWEB" userId="b1bf5480-c445-4b6b-9830-d01a01b6826d" providerId="ADAL" clId="{C2FFB8AB-97FA-4736-90CE-2F87423E1D8E}" dt="2022-10-28T17:50:07.575" v="8" actId="2696"/>
        <pc:sldMkLst>
          <pc:docMk/>
          <pc:sldMk cId="3257639604" sldId="297"/>
        </pc:sldMkLst>
      </pc:sldChg>
      <pc:sldChg chg="del">
        <pc:chgData name="LARSON Taylor * OWEB" userId="b1bf5480-c445-4b6b-9830-d01a01b6826d" providerId="ADAL" clId="{C2FFB8AB-97FA-4736-90CE-2F87423E1D8E}" dt="2022-10-28T17:53:26.534" v="19" actId="2696"/>
        <pc:sldMkLst>
          <pc:docMk/>
          <pc:sldMk cId="1409892054" sldId="298"/>
        </pc:sldMkLst>
      </pc:sldChg>
      <pc:sldChg chg="del">
        <pc:chgData name="LARSON Taylor * OWEB" userId="b1bf5480-c445-4b6b-9830-d01a01b6826d" providerId="ADAL" clId="{C2FFB8AB-97FA-4736-90CE-2F87423E1D8E}" dt="2022-10-28T17:53:10.801" v="17" actId="2696"/>
        <pc:sldMkLst>
          <pc:docMk/>
          <pc:sldMk cId="3822212024" sldId="299"/>
        </pc:sldMkLst>
      </pc:sldChg>
      <pc:sldChg chg="del">
        <pc:chgData name="LARSON Taylor * OWEB" userId="b1bf5480-c445-4b6b-9830-d01a01b6826d" providerId="ADAL" clId="{C2FFB8AB-97FA-4736-90CE-2F87423E1D8E}" dt="2022-10-28T17:53:06.589" v="16" actId="2696"/>
        <pc:sldMkLst>
          <pc:docMk/>
          <pc:sldMk cId="1150066734" sldId="300"/>
        </pc:sldMkLst>
      </pc:sldChg>
      <pc:sldChg chg="del">
        <pc:chgData name="LARSON Taylor * OWEB" userId="b1bf5480-c445-4b6b-9830-d01a01b6826d" providerId="ADAL" clId="{C2FFB8AB-97FA-4736-90CE-2F87423E1D8E}" dt="2022-10-28T15:42:56.199" v="4" actId="2696"/>
        <pc:sldMkLst>
          <pc:docMk/>
          <pc:sldMk cId="4281016178" sldId="304"/>
        </pc:sldMkLst>
      </pc:sldChg>
      <pc:sldChg chg="del">
        <pc:chgData name="LARSON Taylor * OWEB" userId="b1bf5480-c445-4b6b-9830-d01a01b6826d" providerId="ADAL" clId="{C2FFB8AB-97FA-4736-90CE-2F87423E1D8E}" dt="2022-10-28T17:49:37.029" v="6" actId="2696"/>
        <pc:sldMkLst>
          <pc:docMk/>
          <pc:sldMk cId="928786447" sldId="307"/>
        </pc:sldMkLst>
      </pc:sldChg>
      <pc:sldChg chg="del">
        <pc:chgData name="LARSON Taylor * OWEB" userId="b1bf5480-c445-4b6b-9830-d01a01b6826d" providerId="ADAL" clId="{C2FFB8AB-97FA-4736-90CE-2F87423E1D8E}" dt="2022-10-28T15:43:23.331" v="5" actId="2696"/>
        <pc:sldMkLst>
          <pc:docMk/>
          <pc:sldMk cId="3824351852" sldId="308"/>
        </pc:sldMkLst>
      </pc:sldChg>
      <pc:sldChg chg="modSp mod modNotesTx">
        <pc:chgData name="LARSON Taylor * OWEB" userId="b1bf5480-c445-4b6b-9830-d01a01b6826d" providerId="ADAL" clId="{C2FFB8AB-97FA-4736-90CE-2F87423E1D8E}" dt="2022-11-02T13:55:39.310" v="141" actId="20577"/>
        <pc:sldMkLst>
          <pc:docMk/>
          <pc:sldMk cId="1606760182" sldId="309"/>
        </pc:sldMkLst>
        <pc:spChg chg="mod">
          <ac:chgData name="LARSON Taylor * OWEB" userId="b1bf5480-c445-4b6b-9830-d01a01b6826d" providerId="ADAL" clId="{C2FFB8AB-97FA-4736-90CE-2F87423E1D8E}" dt="2022-10-28T15:42:13.933" v="1" actId="115"/>
          <ac:spMkLst>
            <pc:docMk/>
            <pc:sldMk cId="1606760182" sldId="309"/>
            <ac:spMk id="4" creationId="{8E9AAB4A-12EC-6F90-D5BA-84EB958455B6}"/>
          </ac:spMkLst>
        </pc:spChg>
      </pc:sldChg>
      <pc:sldChg chg="modSp mod modNotesTx">
        <pc:chgData name="LARSON Taylor * OWEB" userId="b1bf5480-c445-4b6b-9830-d01a01b6826d" providerId="ADAL" clId="{C2FFB8AB-97FA-4736-90CE-2F87423E1D8E}" dt="2022-11-02T13:52:28.008" v="87" actId="20577"/>
        <pc:sldMkLst>
          <pc:docMk/>
          <pc:sldMk cId="3539390992" sldId="310"/>
        </pc:sldMkLst>
        <pc:spChg chg="mod">
          <ac:chgData name="LARSON Taylor * OWEB" userId="b1bf5480-c445-4b6b-9830-d01a01b6826d" providerId="ADAL" clId="{C2FFB8AB-97FA-4736-90CE-2F87423E1D8E}" dt="2022-10-28T18:07:05.431" v="25" actId="20577"/>
          <ac:spMkLst>
            <pc:docMk/>
            <pc:sldMk cId="3539390992" sldId="310"/>
            <ac:spMk id="9" creationId="{BCA7C1AB-69B7-BEE9-74E0-83DBBA226854}"/>
          </ac:spMkLst>
        </pc:spChg>
      </pc:sldChg>
      <pc:sldChg chg="ord">
        <pc:chgData name="LARSON Taylor * OWEB" userId="b1bf5480-c445-4b6b-9830-d01a01b6826d" providerId="ADAL" clId="{C2FFB8AB-97FA-4736-90CE-2F87423E1D8E}" dt="2022-11-02T14:02:17.019" v="227"/>
        <pc:sldMkLst>
          <pc:docMk/>
          <pc:sldMk cId="2268638285" sldId="311"/>
        </pc:sldMkLst>
      </pc:sldChg>
      <pc:sldChg chg="modSp mod modNotesTx">
        <pc:chgData name="LARSON Taylor * OWEB" userId="b1bf5480-c445-4b6b-9830-d01a01b6826d" providerId="ADAL" clId="{C2FFB8AB-97FA-4736-90CE-2F87423E1D8E}" dt="2022-11-02T13:51:08.230" v="86" actId="20577"/>
        <pc:sldMkLst>
          <pc:docMk/>
          <pc:sldMk cId="3928727094" sldId="312"/>
        </pc:sldMkLst>
        <pc:spChg chg="mod">
          <ac:chgData name="LARSON Taylor * OWEB" userId="b1bf5480-c445-4b6b-9830-d01a01b6826d" providerId="ADAL" clId="{C2FFB8AB-97FA-4736-90CE-2F87423E1D8E}" dt="2022-11-02T13:51:08.230" v="86" actId="20577"/>
          <ac:spMkLst>
            <pc:docMk/>
            <pc:sldMk cId="3928727094" sldId="312"/>
            <ac:spMk id="4" creationId="{8E9AAB4A-12EC-6F90-D5BA-84EB958455B6}"/>
          </ac:spMkLst>
        </pc:spChg>
      </pc:sldChg>
      <pc:sldChg chg="modSp mod">
        <pc:chgData name="LARSON Taylor * OWEB" userId="b1bf5480-c445-4b6b-9830-d01a01b6826d" providerId="ADAL" clId="{C2FFB8AB-97FA-4736-90CE-2F87423E1D8E}" dt="2022-11-02T13:56:53.378" v="149" actId="20577"/>
        <pc:sldMkLst>
          <pc:docMk/>
          <pc:sldMk cId="3803046916" sldId="313"/>
        </pc:sldMkLst>
        <pc:spChg chg="mod">
          <ac:chgData name="LARSON Taylor * OWEB" userId="b1bf5480-c445-4b6b-9830-d01a01b6826d" providerId="ADAL" clId="{C2FFB8AB-97FA-4736-90CE-2F87423E1D8E}" dt="2022-11-02T13:56:53.378" v="149" actId="20577"/>
          <ac:spMkLst>
            <pc:docMk/>
            <pc:sldMk cId="3803046916" sldId="313"/>
            <ac:spMk id="5" creationId="{D1D15A32-9C1B-16FF-0006-ADA1E6B6D7E7}"/>
          </ac:spMkLst>
        </pc:spChg>
      </pc:sldChg>
      <pc:sldChg chg="ord">
        <pc:chgData name="LARSON Taylor * OWEB" userId="b1bf5480-c445-4b6b-9830-d01a01b6826d" providerId="ADAL" clId="{C2FFB8AB-97FA-4736-90CE-2F87423E1D8E}" dt="2022-11-02T14:02:17.019" v="227"/>
        <pc:sldMkLst>
          <pc:docMk/>
          <pc:sldMk cId="3429473631" sldId="314"/>
        </pc:sldMkLst>
      </pc:sldChg>
      <pc:sldChg chg="del">
        <pc:chgData name="LARSON Taylor * OWEB" userId="b1bf5480-c445-4b6b-9830-d01a01b6826d" providerId="ADAL" clId="{C2FFB8AB-97FA-4736-90CE-2F87423E1D8E}" dt="2022-10-28T17:50:16.724" v="10" actId="2696"/>
        <pc:sldMkLst>
          <pc:docMk/>
          <pc:sldMk cId="1459560038" sldId="315"/>
        </pc:sldMkLst>
      </pc:sldChg>
      <pc:sldChg chg="del">
        <pc:chgData name="LARSON Taylor * OWEB" userId="b1bf5480-c445-4b6b-9830-d01a01b6826d" providerId="ADAL" clId="{C2FFB8AB-97FA-4736-90CE-2F87423E1D8E}" dt="2022-10-28T17:50:02.187" v="7" actId="2696"/>
        <pc:sldMkLst>
          <pc:docMk/>
          <pc:sldMk cId="3126937581" sldId="316"/>
        </pc:sldMkLst>
      </pc:sldChg>
      <pc:sldChg chg="del">
        <pc:chgData name="LARSON Taylor * OWEB" userId="b1bf5480-c445-4b6b-9830-d01a01b6826d" providerId="ADAL" clId="{C2FFB8AB-97FA-4736-90CE-2F87423E1D8E}" dt="2022-10-28T17:53:30.487" v="20" actId="2696"/>
        <pc:sldMkLst>
          <pc:docMk/>
          <pc:sldMk cId="561278054" sldId="317"/>
        </pc:sldMkLst>
      </pc:sldChg>
      <pc:sldChg chg="modSp mod">
        <pc:chgData name="LARSON Taylor * OWEB" userId="b1bf5480-c445-4b6b-9830-d01a01b6826d" providerId="ADAL" clId="{C2FFB8AB-97FA-4736-90CE-2F87423E1D8E}" dt="2022-11-02T14:07:55.069" v="234" actId="2710"/>
        <pc:sldMkLst>
          <pc:docMk/>
          <pc:sldMk cId="3372862878" sldId="319"/>
        </pc:sldMkLst>
        <pc:spChg chg="mod">
          <ac:chgData name="LARSON Taylor * OWEB" userId="b1bf5480-c445-4b6b-9830-d01a01b6826d" providerId="ADAL" clId="{C2FFB8AB-97FA-4736-90CE-2F87423E1D8E}" dt="2022-11-02T14:07:55.069" v="234" actId="2710"/>
          <ac:spMkLst>
            <pc:docMk/>
            <pc:sldMk cId="3372862878" sldId="319"/>
            <ac:spMk id="5" creationId="{5400C692-E5F7-5ED7-022E-D0F56684B960}"/>
          </ac:spMkLst>
        </pc:spChg>
      </pc:sldChg>
      <pc:sldChg chg="addSp delSp modSp add mod ord modNotesTx">
        <pc:chgData name="LARSON Taylor * OWEB" userId="b1bf5480-c445-4b6b-9830-d01a01b6826d" providerId="ADAL" clId="{C2FFB8AB-97FA-4736-90CE-2F87423E1D8E}" dt="2022-11-02T14:05:04.825" v="228" actId="20577"/>
        <pc:sldMkLst>
          <pc:docMk/>
          <pc:sldMk cId="3039551083" sldId="320"/>
        </pc:sldMkLst>
        <pc:picChg chg="add mod">
          <ac:chgData name="LARSON Taylor * OWEB" userId="b1bf5480-c445-4b6b-9830-d01a01b6826d" providerId="ADAL" clId="{C2FFB8AB-97FA-4736-90CE-2F87423E1D8E}" dt="2022-10-28T17:52:39.578" v="15" actId="962"/>
          <ac:picMkLst>
            <pc:docMk/>
            <pc:sldMk cId="3039551083" sldId="320"/>
            <ac:picMk id="3" creationId="{F5837137-26B1-B922-0E18-7397E4D3AD78}"/>
          </ac:picMkLst>
        </pc:picChg>
        <pc:picChg chg="del">
          <ac:chgData name="LARSON Taylor * OWEB" userId="b1bf5480-c445-4b6b-9830-d01a01b6826d" providerId="ADAL" clId="{C2FFB8AB-97FA-4736-90CE-2F87423E1D8E}" dt="2022-10-28T17:52:16.443" v="12" actId="478"/>
          <ac:picMkLst>
            <pc:docMk/>
            <pc:sldMk cId="3039551083" sldId="320"/>
            <ac:picMk id="7" creationId="{8EB556F5-0F35-D5A4-C749-CF1BD657E202}"/>
          </ac:picMkLst>
        </pc:picChg>
      </pc:sldChg>
      <pc:sldChg chg="addSp delSp modSp new del mod">
        <pc:chgData name="LARSON Taylor * OWEB" userId="b1bf5480-c445-4b6b-9830-d01a01b6826d" providerId="ADAL" clId="{C2FFB8AB-97FA-4736-90CE-2F87423E1D8E}" dt="2022-11-02T04:08:59.108" v="72" actId="47"/>
        <pc:sldMkLst>
          <pc:docMk/>
          <pc:sldMk cId="1765404228" sldId="321"/>
        </pc:sldMkLst>
        <pc:spChg chg="del">
          <ac:chgData name="LARSON Taylor * OWEB" userId="b1bf5480-c445-4b6b-9830-d01a01b6826d" providerId="ADAL" clId="{C2FFB8AB-97FA-4736-90CE-2F87423E1D8E}" dt="2022-10-28T18:09:12.339" v="27" actId="931"/>
          <ac:spMkLst>
            <pc:docMk/>
            <pc:sldMk cId="1765404228" sldId="321"/>
            <ac:spMk id="3" creationId="{BBCDE358-D22F-BAE4-14D4-A760794CDF24}"/>
          </ac:spMkLst>
        </pc:spChg>
        <pc:picChg chg="add mod">
          <ac:chgData name="LARSON Taylor * OWEB" userId="b1bf5480-c445-4b6b-9830-d01a01b6826d" providerId="ADAL" clId="{C2FFB8AB-97FA-4736-90CE-2F87423E1D8E}" dt="2022-10-28T18:09:33.985" v="34" actId="14100"/>
          <ac:picMkLst>
            <pc:docMk/>
            <pc:sldMk cId="1765404228" sldId="321"/>
            <ac:picMk id="5" creationId="{BEE2F17F-A70C-3170-61AE-8515EEB873D5}"/>
          </ac:picMkLst>
        </pc:picChg>
      </pc:sldChg>
    </pc:docChg>
  </pc:docChgLst>
  <pc:docChgLst>
    <pc:chgData name="LARSON Taylor * OWEB" userId="b1bf5480-c445-4b6b-9830-d01a01b6826d" providerId="ADAL" clId="{B7D2929C-CB08-4941-81F8-2B322627D0B7}"/>
    <pc:docChg chg="undo custSel addSld delSld modSld sldOrd">
      <pc:chgData name="LARSON Taylor * OWEB" userId="b1bf5480-c445-4b6b-9830-d01a01b6826d" providerId="ADAL" clId="{B7D2929C-CB08-4941-81F8-2B322627D0B7}" dt="2022-08-17T17:37:52.509" v="18000" actId="2696"/>
      <pc:docMkLst>
        <pc:docMk/>
      </pc:docMkLst>
      <pc:sldChg chg="modSp add del mod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3457432860" sldId="259"/>
        </pc:sldMkLst>
        <pc:spChg chg="mod">
          <ac:chgData name="LARSON Taylor * OWEB" userId="b1bf5480-c445-4b6b-9830-d01a01b6826d" providerId="ADAL" clId="{B7D2929C-CB08-4941-81F8-2B322627D0B7}" dt="2022-07-13T19:24:02" v="1975" actId="27636"/>
          <ac:spMkLst>
            <pc:docMk/>
            <pc:sldMk cId="3457432860" sldId="259"/>
            <ac:spMk id="3" creationId="{00000000-0000-0000-0000-000000000000}"/>
          </ac:spMkLst>
        </pc:spChg>
        <pc:spChg chg="mod">
          <ac:chgData name="LARSON Taylor * OWEB" userId="b1bf5480-c445-4b6b-9830-d01a01b6826d" providerId="ADAL" clId="{B7D2929C-CB08-4941-81F8-2B322627D0B7}" dt="2022-07-13T19:24:02.001" v="1976" actId="27636"/>
          <ac:spMkLst>
            <pc:docMk/>
            <pc:sldMk cId="3457432860" sldId="259"/>
            <ac:spMk id="9" creationId="{00000000-0000-0000-0000-000000000000}"/>
          </ac:spMkLst>
        </pc:spChg>
      </pc:sldChg>
      <pc:sldChg chg="modSp add mod ord modNotesTx">
        <pc:chgData name="LARSON Taylor * OWEB" userId="b1bf5480-c445-4b6b-9830-d01a01b6826d" providerId="ADAL" clId="{B7D2929C-CB08-4941-81F8-2B322627D0B7}" dt="2022-07-15T19:52:33.124" v="10036" actId="20577"/>
        <pc:sldMkLst>
          <pc:docMk/>
          <pc:sldMk cId="3768293985" sldId="260"/>
        </pc:sldMkLst>
        <pc:spChg chg="mod">
          <ac:chgData name="LARSON Taylor * OWEB" userId="b1bf5480-c445-4b6b-9830-d01a01b6826d" providerId="ADAL" clId="{B7D2929C-CB08-4941-81F8-2B322627D0B7}" dt="2022-07-13T19:27:49.054" v="2000" actId="1035"/>
          <ac:spMkLst>
            <pc:docMk/>
            <pc:sldMk cId="3768293985" sldId="260"/>
            <ac:spMk id="2" creationId="{00000000-0000-0000-0000-000000000000}"/>
          </ac:spMkLst>
        </pc:spChg>
      </pc:sldChg>
      <pc:sldChg chg="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3994756800" sldId="262"/>
        </pc:sldMkLst>
      </pc:sldChg>
      <pc:sldChg chg="modSp del mod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2919292632" sldId="264"/>
        </pc:sldMkLst>
        <pc:spChg chg="mod">
          <ac:chgData name="LARSON Taylor * OWEB" userId="b1bf5480-c445-4b6b-9830-d01a01b6826d" providerId="ADAL" clId="{B7D2929C-CB08-4941-81F8-2B322627D0B7}" dt="2022-07-18T22:07:24.386" v="10428" actId="313"/>
          <ac:spMkLst>
            <pc:docMk/>
            <pc:sldMk cId="2919292632" sldId="264"/>
            <ac:spMk id="2" creationId="{2C1223CC-84F1-4836-B4ED-D946910D5098}"/>
          </ac:spMkLst>
        </pc:spChg>
      </pc:sldChg>
      <pc:sldChg chg="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1048135463" sldId="265"/>
        </pc:sldMkLst>
      </pc:sldChg>
      <pc:sldChg chg="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1987408764" sldId="266"/>
        </pc:sldMkLst>
      </pc:sldChg>
      <pc:sldChg chg="addSp modSp mod ord setBg modNotesTx">
        <pc:chgData name="LARSON Taylor * OWEB" userId="b1bf5480-c445-4b6b-9830-d01a01b6826d" providerId="ADAL" clId="{B7D2929C-CB08-4941-81F8-2B322627D0B7}" dt="2022-07-19T20:43:42.585" v="17743" actId="20577"/>
        <pc:sldMkLst>
          <pc:docMk/>
          <pc:sldMk cId="1657389191" sldId="267"/>
        </pc:sldMkLst>
        <pc:spChg chg="mod">
          <ac:chgData name="LARSON Taylor * OWEB" userId="b1bf5480-c445-4b6b-9830-d01a01b6826d" providerId="ADAL" clId="{B7D2929C-CB08-4941-81F8-2B322627D0B7}" dt="2022-07-14T19:04:06.052" v="3748" actId="20577"/>
          <ac:spMkLst>
            <pc:docMk/>
            <pc:sldMk cId="1657389191" sldId="267"/>
            <ac:spMk id="3" creationId="{59A1518E-D62D-4CA6-B670-4FEBD419A78E}"/>
          </ac:spMkLst>
        </pc:spChg>
        <pc:spChg chg="add mod">
          <ac:chgData name="LARSON Taylor * OWEB" userId="b1bf5480-c445-4b6b-9830-d01a01b6826d" providerId="ADAL" clId="{B7D2929C-CB08-4941-81F8-2B322627D0B7}" dt="2022-07-19T20:21:37.735" v="16838" actId="20577"/>
          <ac:spMkLst>
            <pc:docMk/>
            <pc:sldMk cId="1657389191" sldId="267"/>
            <ac:spMk id="4" creationId="{8E9AAB4A-12EC-6F90-D5BA-84EB958455B6}"/>
          </ac:spMkLst>
        </pc:spChg>
      </pc:sldChg>
      <pc:sldChg chg="addSp delSp mod modNotesTx">
        <pc:chgData name="LARSON Taylor * OWEB" userId="b1bf5480-c445-4b6b-9830-d01a01b6826d" providerId="ADAL" clId="{B7D2929C-CB08-4941-81F8-2B322627D0B7}" dt="2022-07-19T20:11:34.019" v="16506" actId="20577"/>
        <pc:sldMkLst>
          <pc:docMk/>
          <pc:sldMk cId="2239905900" sldId="278"/>
        </pc:sldMkLst>
        <pc:picChg chg="add del">
          <ac:chgData name="LARSON Taylor * OWEB" userId="b1bf5480-c445-4b6b-9830-d01a01b6826d" providerId="ADAL" clId="{B7D2929C-CB08-4941-81F8-2B322627D0B7}" dt="2022-07-15T03:50:16.567" v="8492" actId="21"/>
          <ac:picMkLst>
            <pc:docMk/>
            <pc:sldMk cId="2239905900" sldId="278"/>
            <ac:picMk id="11" creationId="{9913A3C5-D77C-4ED7-9016-715190E95297}"/>
          </ac:picMkLst>
        </pc:picChg>
      </pc:sldChg>
      <pc:sldChg chg="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1637372058" sldId="279"/>
        </pc:sldMkLst>
      </pc:sldChg>
      <pc:sldChg chg="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2462153813" sldId="280"/>
        </pc:sldMkLst>
      </pc:sldChg>
      <pc:sldChg chg="add 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3076023434" sldId="281"/>
        </pc:sldMkLst>
      </pc:sldChg>
      <pc:sldChg chg="add 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2522184126" sldId="282"/>
        </pc:sldMkLst>
      </pc:sldChg>
      <pc:sldChg chg="add 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77324812" sldId="283"/>
        </pc:sldMkLst>
      </pc:sldChg>
      <pc:sldChg chg="add 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111917442" sldId="284"/>
        </pc:sldMkLst>
      </pc:sldChg>
      <pc:sldChg chg="add 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3733224951" sldId="285"/>
        </pc:sldMkLst>
      </pc:sldChg>
      <pc:sldChg chg="add 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1736802915" sldId="286"/>
        </pc:sldMkLst>
      </pc:sldChg>
      <pc:sldChg chg="add 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2542630443" sldId="287"/>
        </pc:sldMkLst>
      </pc:sldChg>
      <pc:sldChg chg="addSp delSp modSp add del mod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1598335374" sldId="288"/>
        </pc:sldMkLst>
        <pc:spChg chg="mod">
          <ac:chgData name="LARSON Taylor * OWEB" userId="b1bf5480-c445-4b6b-9830-d01a01b6826d" providerId="ADAL" clId="{B7D2929C-CB08-4941-81F8-2B322627D0B7}" dt="2022-07-13T19:08:49.042" v="84" actId="255"/>
          <ac:spMkLst>
            <pc:docMk/>
            <pc:sldMk cId="1598335374" sldId="288"/>
            <ac:spMk id="16" creationId="{5DE156E2-27D0-4B67-8252-DAF7ACDBAFFB}"/>
          </ac:spMkLst>
        </pc:spChg>
        <pc:spChg chg="add mod">
          <ac:chgData name="LARSON Taylor * OWEB" userId="b1bf5480-c445-4b6b-9830-d01a01b6826d" providerId="ADAL" clId="{B7D2929C-CB08-4941-81F8-2B322627D0B7}" dt="2022-07-13T19:22:21.014" v="1874" actId="1035"/>
          <ac:spMkLst>
            <pc:docMk/>
            <pc:sldMk cId="1598335374" sldId="288"/>
            <ac:spMk id="33" creationId="{B484EDD8-29DA-597A-A404-E2C4CDEA3FE8}"/>
          </ac:spMkLst>
        </pc:spChg>
        <pc:spChg chg="add mod">
          <ac:chgData name="LARSON Taylor * OWEB" userId="b1bf5480-c445-4b6b-9830-d01a01b6826d" providerId="ADAL" clId="{B7D2929C-CB08-4941-81F8-2B322627D0B7}" dt="2022-07-13T19:22:48.542" v="1916" actId="1038"/>
          <ac:spMkLst>
            <pc:docMk/>
            <pc:sldMk cId="1598335374" sldId="288"/>
            <ac:spMk id="34" creationId="{E980DAF6-37C6-3A63-6A36-1A0F3E1FA726}"/>
          </ac:spMkLst>
        </pc:spChg>
        <pc:spChg chg="add mod">
          <ac:chgData name="LARSON Taylor * OWEB" userId="b1bf5480-c445-4b6b-9830-d01a01b6826d" providerId="ADAL" clId="{B7D2929C-CB08-4941-81F8-2B322627D0B7}" dt="2022-07-13T19:22:24.296" v="1883" actId="1037"/>
          <ac:spMkLst>
            <pc:docMk/>
            <pc:sldMk cId="1598335374" sldId="288"/>
            <ac:spMk id="35" creationId="{4D12D968-8BF6-BBE8-4D5A-69681746E032}"/>
          </ac:spMkLst>
        </pc:spChg>
        <pc:spChg chg="add mod">
          <ac:chgData name="LARSON Taylor * OWEB" userId="b1bf5480-c445-4b6b-9830-d01a01b6826d" providerId="ADAL" clId="{B7D2929C-CB08-4941-81F8-2B322627D0B7}" dt="2022-07-13T19:22:17.891" v="1868" actId="1036"/>
          <ac:spMkLst>
            <pc:docMk/>
            <pc:sldMk cId="1598335374" sldId="288"/>
            <ac:spMk id="36" creationId="{F21CEC26-B3D4-D40A-1F2B-F455FB9246A5}"/>
          </ac:spMkLst>
        </pc:spChg>
        <pc:spChg chg="add mod">
          <ac:chgData name="LARSON Taylor * OWEB" userId="b1bf5480-c445-4b6b-9830-d01a01b6826d" providerId="ADAL" clId="{B7D2929C-CB08-4941-81F8-2B322627D0B7}" dt="2022-07-13T19:23:09.676" v="1953" actId="1036"/>
          <ac:spMkLst>
            <pc:docMk/>
            <pc:sldMk cId="1598335374" sldId="288"/>
            <ac:spMk id="37" creationId="{4CD9B94D-6DCB-D104-D12C-A431AF49819A}"/>
          </ac:spMkLst>
        </pc:spChg>
        <pc:spChg chg="add mod">
          <ac:chgData name="LARSON Taylor * OWEB" userId="b1bf5480-c445-4b6b-9830-d01a01b6826d" providerId="ADAL" clId="{B7D2929C-CB08-4941-81F8-2B322627D0B7}" dt="2022-07-13T19:23:25.553" v="1973" actId="1036"/>
          <ac:spMkLst>
            <pc:docMk/>
            <pc:sldMk cId="1598335374" sldId="288"/>
            <ac:spMk id="38" creationId="{516B71AF-5864-0E2C-4BB7-727AFE51BDE6}"/>
          </ac:spMkLst>
        </pc:spChg>
        <pc:spChg chg="mod">
          <ac:chgData name="LARSON Taylor * OWEB" userId="b1bf5480-c445-4b6b-9830-d01a01b6826d" providerId="ADAL" clId="{B7D2929C-CB08-4941-81F8-2B322627D0B7}" dt="2022-07-13T19:13:24.150" v="1065" actId="1038"/>
          <ac:spMkLst>
            <pc:docMk/>
            <pc:sldMk cId="1598335374" sldId="288"/>
            <ac:spMk id="39" creationId="{C9507404-E251-4E31-8E24-BEBE6FBC14F1}"/>
          </ac:spMkLst>
        </pc:spChg>
        <pc:spChg chg="mod">
          <ac:chgData name="LARSON Taylor * OWEB" userId="b1bf5480-c445-4b6b-9830-d01a01b6826d" providerId="ADAL" clId="{B7D2929C-CB08-4941-81F8-2B322627D0B7}" dt="2022-07-13T19:13:13.545" v="931" actId="1035"/>
          <ac:spMkLst>
            <pc:docMk/>
            <pc:sldMk cId="1598335374" sldId="288"/>
            <ac:spMk id="40" creationId="{EF6D997D-42D3-413B-97E2-B1C78C21EE8B}"/>
          </ac:spMkLst>
        </pc:spChg>
        <pc:spChg chg="mod">
          <ac:chgData name="LARSON Taylor * OWEB" userId="b1bf5480-c445-4b6b-9830-d01a01b6826d" providerId="ADAL" clId="{B7D2929C-CB08-4941-81F8-2B322627D0B7}" dt="2022-07-13T19:13:20.648" v="1023" actId="1035"/>
          <ac:spMkLst>
            <pc:docMk/>
            <pc:sldMk cId="1598335374" sldId="288"/>
            <ac:spMk id="41" creationId="{2D0541B8-4B53-44A7-910F-3C0E9ACA50E1}"/>
          </ac:spMkLst>
        </pc:spChg>
        <pc:spChg chg="mod">
          <ac:chgData name="LARSON Taylor * OWEB" userId="b1bf5480-c445-4b6b-9830-d01a01b6826d" providerId="ADAL" clId="{B7D2929C-CB08-4941-81F8-2B322627D0B7}" dt="2022-07-13T19:12:05.581" v="218" actId="1036"/>
          <ac:spMkLst>
            <pc:docMk/>
            <pc:sldMk cId="1598335374" sldId="288"/>
            <ac:spMk id="42" creationId="{42B903A5-E1F7-4319-99F7-9E0CD15838C0}"/>
          </ac:spMkLst>
        </pc:spChg>
        <pc:spChg chg="mod">
          <ac:chgData name="LARSON Taylor * OWEB" userId="b1bf5480-c445-4b6b-9830-d01a01b6826d" providerId="ADAL" clId="{B7D2929C-CB08-4941-81F8-2B322627D0B7}" dt="2022-07-13T19:12:01.752" v="196" actId="1036"/>
          <ac:spMkLst>
            <pc:docMk/>
            <pc:sldMk cId="1598335374" sldId="288"/>
            <ac:spMk id="43" creationId="{2035C234-5FAE-41E8-84E3-3E6A61893EAE}"/>
          </ac:spMkLst>
        </pc:spChg>
        <pc:spChg chg="mod">
          <ac:chgData name="LARSON Taylor * OWEB" userId="b1bf5480-c445-4b6b-9830-d01a01b6826d" providerId="ADAL" clId="{B7D2929C-CB08-4941-81F8-2B322627D0B7}" dt="2022-07-13T19:12:27.092" v="453" actId="1036"/>
          <ac:spMkLst>
            <pc:docMk/>
            <pc:sldMk cId="1598335374" sldId="288"/>
            <ac:spMk id="44" creationId="{079A5535-9712-4676-8B2C-459427E95F5A}"/>
          </ac:spMkLst>
        </pc:spChg>
        <pc:spChg chg="mod">
          <ac:chgData name="LARSON Taylor * OWEB" userId="b1bf5480-c445-4b6b-9830-d01a01b6826d" providerId="ADAL" clId="{B7D2929C-CB08-4941-81F8-2B322627D0B7}" dt="2022-07-13T19:12:40.319" v="608" actId="1038"/>
          <ac:spMkLst>
            <pc:docMk/>
            <pc:sldMk cId="1598335374" sldId="288"/>
            <ac:spMk id="45" creationId="{54BD7C7D-6794-4FCE-B8A0-BD20D1B5AE43}"/>
          </ac:spMkLst>
        </pc:spChg>
        <pc:spChg chg="mod">
          <ac:chgData name="LARSON Taylor * OWEB" userId="b1bf5480-c445-4b6b-9830-d01a01b6826d" providerId="ADAL" clId="{B7D2929C-CB08-4941-81F8-2B322627D0B7}" dt="2022-07-13T19:12:35.912" v="553" actId="1038"/>
          <ac:spMkLst>
            <pc:docMk/>
            <pc:sldMk cId="1598335374" sldId="288"/>
            <ac:spMk id="46" creationId="{DD69F7A9-2D99-4C55-816E-67F83824D8A7}"/>
          </ac:spMkLst>
        </pc:spChg>
        <pc:spChg chg="mod">
          <ac:chgData name="LARSON Taylor * OWEB" userId="b1bf5480-c445-4b6b-9830-d01a01b6826d" providerId="ADAL" clId="{B7D2929C-CB08-4941-81F8-2B322627D0B7}" dt="2022-07-13T19:12:31.612" v="502" actId="1038"/>
          <ac:spMkLst>
            <pc:docMk/>
            <pc:sldMk cId="1598335374" sldId="288"/>
            <ac:spMk id="47" creationId="{6BC8B683-EF5B-4C72-9A79-ED8DB7DE5C7F}"/>
          </ac:spMkLst>
        </pc:spChg>
        <pc:spChg chg="mod">
          <ac:chgData name="LARSON Taylor * OWEB" userId="b1bf5480-c445-4b6b-9830-d01a01b6826d" providerId="ADAL" clId="{B7D2929C-CB08-4941-81F8-2B322627D0B7}" dt="2022-07-13T19:12:54.911" v="706" actId="1036"/>
          <ac:spMkLst>
            <pc:docMk/>
            <pc:sldMk cId="1598335374" sldId="288"/>
            <ac:spMk id="48" creationId="{1597C316-7DFC-4A56-9FC1-71860356FC64}"/>
          </ac:spMkLst>
        </pc:spChg>
        <pc:spChg chg="mod">
          <ac:chgData name="LARSON Taylor * OWEB" userId="b1bf5480-c445-4b6b-9830-d01a01b6826d" providerId="ADAL" clId="{B7D2929C-CB08-4941-81F8-2B322627D0B7}" dt="2022-07-13T19:12:43.187" v="643" actId="1035"/>
          <ac:spMkLst>
            <pc:docMk/>
            <pc:sldMk cId="1598335374" sldId="288"/>
            <ac:spMk id="49" creationId="{AF0DD630-EB5F-4150-BE9E-E92064A4642F}"/>
          </ac:spMkLst>
        </pc:spChg>
        <pc:spChg chg="mod">
          <ac:chgData name="LARSON Taylor * OWEB" userId="b1bf5480-c445-4b6b-9830-d01a01b6826d" providerId="ADAL" clId="{B7D2929C-CB08-4941-81F8-2B322627D0B7}" dt="2022-07-13T19:12:57.548" v="737" actId="1035"/>
          <ac:spMkLst>
            <pc:docMk/>
            <pc:sldMk cId="1598335374" sldId="288"/>
            <ac:spMk id="50" creationId="{37003D32-FDE0-4D8E-A314-C4529EFEAFB3}"/>
          </ac:spMkLst>
        </pc:spChg>
        <pc:spChg chg="mod">
          <ac:chgData name="LARSON Taylor * OWEB" userId="b1bf5480-c445-4b6b-9830-d01a01b6826d" providerId="ADAL" clId="{B7D2929C-CB08-4941-81F8-2B322627D0B7}" dt="2022-07-13T19:12:14.608" v="311" actId="1038"/>
          <ac:spMkLst>
            <pc:docMk/>
            <pc:sldMk cId="1598335374" sldId="288"/>
            <ac:spMk id="51" creationId="{BF9A4C5A-A771-486C-8F39-1F42513822ED}"/>
          </ac:spMkLst>
        </pc:spChg>
        <pc:spChg chg="mod">
          <ac:chgData name="LARSON Taylor * OWEB" userId="b1bf5480-c445-4b6b-9830-d01a01b6826d" providerId="ADAL" clId="{B7D2929C-CB08-4941-81F8-2B322627D0B7}" dt="2022-07-13T19:12:22.693" v="394" actId="1038"/>
          <ac:spMkLst>
            <pc:docMk/>
            <pc:sldMk cId="1598335374" sldId="288"/>
            <ac:spMk id="52" creationId="{0FA5A3AA-4F13-4993-BE9A-45C1D050A4D1}"/>
          </ac:spMkLst>
        </pc:spChg>
        <pc:spChg chg="mod">
          <ac:chgData name="LARSON Taylor * OWEB" userId="b1bf5480-c445-4b6b-9830-d01a01b6826d" providerId="ADAL" clId="{B7D2929C-CB08-4941-81F8-2B322627D0B7}" dt="2022-07-13T19:13:17.447" v="980" actId="1035"/>
          <ac:spMkLst>
            <pc:docMk/>
            <pc:sldMk cId="1598335374" sldId="288"/>
            <ac:spMk id="53" creationId="{8BA91D07-8A37-4A35-BA10-3496E0FF4B0B}"/>
          </ac:spMkLst>
        </pc:spChg>
        <pc:spChg chg="mod">
          <ac:chgData name="LARSON Taylor * OWEB" userId="b1bf5480-c445-4b6b-9830-d01a01b6826d" providerId="ADAL" clId="{B7D2929C-CB08-4941-81F8-2B322627D0B7}" dt="2022-07-13T19:13:02.823" v="797" actId="1035"/>
          <ac:spMkLst>
            <pc:docMk/>
            <pc:sldMk cId="1598335374" sldId="288"/>
            <ac:spMk id="54" creationId="{2E19194A-D996-48C5-910A-453FD3B74409}"/>
          </ac:spMkLst>
        </pc:spChg>
        <pc:spChg chg="mod">
          <ac:chgData name="LARSON Taylor * OWEB" userId="b1bf5480-c445-4b6b-9830-d01a01b6826d" providerId="ADAL" clId="{B7D2929C-CB08-4941-81F8-2B322627D0B7}" dt="2022-07-13T19:13:08.632" v="872" actId="1036"/>
          <ac:spMkLst>
            <pc:docMk/>
            <pc:sldMk cId="1598335374" sldId="288"/>
            <ac:spMk id="55" creationId="{C15E6E17-6F00-49D0-A207-ACFF3725CF58}"/>
          </ac:spMkLst>
        </pc:spChg>
        <pc:spChg chg="add mod">
          <ac:chgData name="LARSON Taylor * OWEB" userId="b1bf5480-c445-4b6b-9830-d01a01b6826d" providerId="ADAL" clId="{B7D2929C-CB08-4941-81F8-2B322627D0B7}" dt="2022-07-13T19:23:21.714" v="1968" actId="1035"/>
          <ac:spMkLst>
            <pc:docMk/>
            <pc:sldMk cId="1598335374" sldId="288"/>
            <ac:spMk id="56" creationId="{96E1EC07-14A3-C2CC-F5E4-BDBB9DF1D787}"/>
          </ac:spMkLst>
        </pc:spChg>
        <pc:spChg chg="mod">
          <ac:chgData name="LARSON Taylor * OWEB" userId="b1bf5480-c445-4b6b-9830-d01a01b6826d" providerId="ADAL" clId="{B7D2929C-CB08-4941-81F8-2B322627D0B7}" dt="2022-07-13T19:22:32.351" v="1894" actId="1037"/>
          <ac:spMkLst>
            <pc:docMk/>
            <pc:sldMk cId="1598335374" sldId="288"/>
            <ac:spMk id="57" creationId="{1538845C-01AF-4F4A-A248-D953F9E050ED}"/>
          </ac:spMkLst>
        </pc:spChg>
        <pc:spChg chg="del mod">
          <ac:chgData name="LARSON Taylor * OWEB" userId="b1bf5480-c445-4b6b-9830-d01a01b6826d" providerId="ADAL" clId="{B7D2929C-CB08-4941-81F8-2B322627D0B7}" dt="2022-07-13T19:11:24.243" v="116" actId="478"/>
          <ac:spMkLst>
            <pc:docMk/>
            <pc:sldMk cId="1598335374" sldId="288"/>
            <ac:spMk id="58" creationId="{B9B12C98-1F1F-49F0-9AB2-386B3E320771}"/>
          </ac:spMkLst>
        </pc:spChg>
        <pc:spChg chg="del mod">
          <ac:chgData name="LARSON Taylor * OWEB" userId="b1bf5480-c445-4b6b-9830-d01a01b6826d" providerId="ADAL" clId="{B7D2929C-CB08-4941-81F8-2B322627D0B7}" dt="2022-07-13T19:11:21.202" v="115" actId="478"/>
          <ac:spMkLst>
            <pc:docMk/>
            <pc:sldMk cId="1598335374" sldId="288"/>
            <ac:spMk id="59" creationId="{79802001-AE07-47EC-870E-53BF8A14F3D1}"/>
          </ac:spMkLst>
        </pc:spChg>
        <pc:spChg chg="del mod">
          <ac:chgData name="LARSON Taylor * OWEB" userId="b1bf5480-c445-4b6b-9830-d01a01b6826d" providerId="ADAL" clId="{B7D2929C-CB08-4941-81F8-2B322627D0B7}" dt="2022-07-13T19:11:16.721" v="113" actId="478"/>
          <ac:spMkLst>
            <pc:docMk/>
            <pc:sldMk cId="1598335374" sldId="288"/>
            <ac:spMk id="60" creationId="{D6538E77-1789-41CD-B99D-82C94F61DD86}"/>
          </ac:spMkLst>
        </pc:spChg>
        <pc:spChg chg="del mod">
          <ac:chgData name="LARSON Taylor * OWEB" userId="b1bf5480-c445-4b6b-9830-d01a01b6826d" providerId="ADAL" clId="{B7D2929C-CB08-4941-81F8-2B322627D0B7}" dt="2022-07-13T19:11:11.462" v="110" actId="478"/>
          <ac:spMkLst>
            <pc:docMk/>
            <pc:sldMk cId="1598335374" sldId="288"/>
            <ac:spMk id="61" creationId="{75A31F87-80AA-446A-AEAC-9EF15CEB65AA}"/>
          </ac:spMkLst>
        </pc:spChg>
        <pc:spChg chg="mod">
          <ac:chgData name="LARSON Taylor * OWEB" userId="b1bf5480-c445-4b6b-9830-d01a01b6826d" providerId="ADAL" clId="{B7D2929C-CB08-4941-81F8-2B322627D0B7}" dt="2022-07-13T19:13:41.443" v="1188" actId="1037"/>
          <ac:spMkLst>
            <pc:docMk/>
            <pc:sldMk cId="1598335374" sldId="288"/>
            <ac:spMk id="62" creationId="{D9C9F6D3-BB7E-4D72-847F-0893244CAF60}"/>
          </ac:spMkLst>
        </pc:spChg>
        <pc:spChg chg="mod">
          <ac:chgData name="LARSON Taylor * OWEB" userId="b1bf5480-c445-4b6b-9830-d01a01b6826d" providerId="ADAL" clId="{B7D2929C-CB08-4941-81F8-2B322627D0B7}" dt="2022-07-13T19:13:47.716" v="1243" actId="1035"/>
          <ac:spMkLst>
            <pc:docMk/>
            <pc:sldMk cId="1598335374" sldId="288"/>
            <ac:spMk id="63" creationId="{C5A021BF-4F7C-4E0E-BA88-D966219795E5}"/>
          </ac:spMkLst>
        </pc:spChg>
        <pc:spChg chg="mod">
          <ac:chgData name="LARSON Taylor * OWEB" userId="b1bf5480-c445-4b6b-9830-d01a01b6826d" providerId="ADAL" clId="{B7D2929C-CB08-4941-81F8-2B322627D0B7}" dt="2022-07-13T19:13:57.461" v="1318" actId="1038"/>
          <ac:spMkLst>
            <pc:docMk/>
            <pc:sldMk cId="1598335374" sldId="288"/>
            <ac:spMk id="64" creationId="{F4BAF60D-F7A7-4E9F-8A99-10CE9CAC3839}"/>
          </ac:spMkLst>
        </pc:spChg>
        <pc:spChg chg="mod">
          <ac:chgData name="LARSON Taylor * OWEB" userId="b1bf5480-c445-4b6b-9830-d01a01b6826d" providerId="ADAL" clId="{B7D2929C-CB08-4941-81F8-2B322627D0B7}" dt="2022-07-13T19:13:36.171" v="1143" actId="1037"/>
          <ac:spMkLst>
            <pc:docMk/>
            <pc:sldMk cId="1598335374" sldId="288"/>
            <ac:spMk id="65" creationId="{ED5FBEAF-5B54-4136-A606-27EBF7B23509}"/>
          </ac:spMkLst>
        </pc:spChg>
        <pc:spChg chg="mod">
          <ac:chgData name="LARSON Taylor * OWEB" userId="b1bf5480-c445-4b6b-9830-d01a01b6826d" providerId="ADAL" clId="{B7D2929C-CB08-4941-81F8-2B322627D0B7}" dt="2022-07-13T19:13:29.985" v="1102" actId="1037"/>
          <ac:spMkLst>
            <pc:docMk/>
            <pc:sldMk cId="1598335374" sldId="288"/>
            <ac:spMk id="66" creationId="{30EE72E4-E932-4044-BAC9-0ED90CEBF419}"/>
          </ac:spMkLst>
        </pc:spChg>
        <pc:spChg chg="mod">
          <ac:chgData name="LARSON Taylor * OWEB" userId="b1bf5480-c445-4b6b-9830-d01a01b6826d" providerId="ADAL" clId="{B7D2929C-CB08-4941-81F8-2B322627D0B7}" dt="2022-07-13T19:15:34.782" v="1520" actId="1076"/>
          <ac:spMkLst>
            <pc:docMk/>
            <pc:sldMk cId="1598335374" sldId="288"/>
            <ac:spMk id="67" creationId="{6A3700AB-852C-4282-8CA2-7F85E0241DBE}"/>
          </ac:spMkLst>
        </pc:spChg>
        <pc:spChg chg="mod">
          <ac:chgData name="LARSON Taylor * OWEB" userId="b1bf5480-c445-4b6b-9830-d01a01b6826d" providerId="ADAL" clId="{B7D2929C-CB08-4941-81F8-2B322627D0B7}" dt="2022-07-13T19:15:56.410" v="1544" actId="1035"/>
          <ac:spMkLst>
            <pc:docMk/>
            <pc:sldMk cId="1598335374" sldId="288"/>
            <ac:spMk id="68" creationId="{FF5C3A1B-339C-4BEB-8ADD-BCFBBECE0D67}"/>
          </ac:spMkLst>
        </pc:spChg>
        <pc:grpChg chg="add del mod">
          <ac:chgData name="LARSON Taylor * OWEB" userId="b1bf5480-c445-4b6b-9830-d01a01b6826d" providerId="ADAL" clId="{B7D2929C-CB08-4941-81F8-2B322627D0B7}" dt="2022-07-13T19:22:27.612" v="1885" actId="1037"/>
          <ac:grpSpMkLst>
            <pc:docMk/>
            <pc:sldMk cId="1598335374" sldId="288"/>
            <ac:grpSpMk id="18" creationId="{BD4564DE-567D-4CE0-B4C6-468BE49D61AF}"/>
          </ac:grpSpMkLst>
        </pc:grpChg>
      </pc:sldChg>
      <pc:sldChg chg="new del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4282725512" sldId="289"/>
        </pc:sldMkLst>
      </pc:sldChg>
      <pc:sldChg chg="modSp add del mod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1247828054" sldId="290"/>
        </pc:sldMkLst>
        <pc:spChg chg="mod">
          <ac:chgData name="LARSON Taylor * OWEB" userId="b1bf5480-c445-4b6b-9830-d01a01b6826d" providerId="ADAL" clId="{B7D2929C-CB08-4941-81F8-2B322627D0B7}" dt="2022-07-13T19:24:50.326" v="1980" actId="27636"/>
          <ac:spMkLst>
            <pc:docMk/>
            <pc:sldMk cId="1247828054" sldId="290"/>
            <ac:spMk id="3" creationId="{00000000-0000-0000-0000-000000000000}"/>
          </ac:spMkLst>
        </pc:spChg>
        <pc:spChg chg="mod">
          <ac:chgData name="LARSON Taylor * OWEB" userId="b1bf5480-c445-4b6b-9830-d01a01b6826d" providerId="ADAL" clId="{B7D2929C-CB08-4941-81F8-2B322627D0B7}" dt="2022-07-13T19:24:50.324" v="1979" actId="27636"/>
          <ac:spMkLst>
            <pc:docMk/>
            <pc:sldMk cId="1247828054" sldId="290"/>
            <ac:spMk id="9" creationId="{00000000-0000-0000-0000-000000000000}"/>
          </ac:spMkLst>
        </pc:spChg>
      </pc:sldChg>
      <pc:sldChg chg="modSp add mod ord addCm delCm modNotesTx">
        <pc:chgData name="LARSON Taylor * OWEB" userId="b1bf5480-c445-4b6b-9830-d01a01b6826d" providerId="ADAL" clId="{B7D2929C-CB08-4941-81F8-2B322627D0B7}" dt="2022-07-19T20:45:10.613" v="17817" actId="20577"/>
        <pc:sldMkLst>
          <pc:docMk/>
          <pc:sldMk cId="1625721816" sldId="291"/>
        </pc:sldMkLst>
        <pc:spChg chg="mod">
          <ac:chgData name="LARSON Taylor * OWEB" userId="b1bf5480-c445-4b6b-9830-d01a01b6826d" providerId="ADAL" clId="{B7D2929C-CB08-4941-81F8-2B322627D0B7}" dt="2022-07-13T19:27:57.464" v="2003" actId="1035"/>
          <ac:spMkLst>
            <pc:docMk/>
            <pc:sldMk cId="1625721816" sldId="291"/>
            <ac:spMk id="2" creationId="{00000000-0000-0000-0000-000000000000}"/>
          </ac:spMkLst>
        </pc:spChg>
      </pc:sldChg>
      <pc:sldChg chg="modSp add del mod">
        <pc:chgData name="LARSON Taylor * OWEB" userId="b1bf5480-c445-4b6b-9830-d01a01b6826d" providerId="ADAL" clId="{B7D2929C-CB08-4941-81F8-2B322627D0B7}" dt="2022-07-14T18:57:15.058" v="3563" actId="2696"/>
        <pc:sldMkLst>
          <pc:docMk/>
          <pc:sldMk cId="2170071172" sldId="292"/>
        </pc:sldMkLst>
        <pc:spChg chg="mod">
          <ac:chgData name="LARSON Taylor * OWEB" userId="b1bf5480-c445-4b6b-9830-d01a01b6826d" providerId="ADAL" clId="{B7D2929C-CB08-4941-81F8-2B322627D0B7}" dt="2022-07-14T18:55:33.051" v="3557" actId="20577"/>
          <ac:spMkLst>
            <pc:docMk/>
            <pc:sldMk cId="2170071172" sldId="292"/>
            <ac:spMk id="3" creationId="{59A1518E-D62D-4CA6-B670-4FEBD419A78E}"/>
          </ac:spMkLst>
        </pc:spChg>
      </pc:sldChg>
      <pc:sldChg chg="addSp modSp add mod setBg modNotesTx">
        <pc:chgData name="LARSON Taylor * OWEB" userId="b1bf5480-c445-4b6b-9830-d01a01b6826d" providerId="ADAL" clId="{B7D2929C-CB08-4941-81F8-2B322627D0B7}" dt="2022-07-19T20:41:44.661" v="17599" actId="20577"/>
        <pc:sldMkLst>
          <pc:docMk/>
          <pc:sldMk cId="2338089882" sldId="293"/>
        </pc:sldMkLst>
        <pc:spChg chg="mod">
          <ac:chgData name="LARSON Taylor * OWEB" userId="b1bf5480-c445-4b6b-9830-d01a01b6826d" providerId="ADAL" clId="{B7D2929C-CB08-4941-81F8-2B322627D0B7}" dt="2022-07-19T20:41:44.661" v="17599" actId="20577"/>
          <ac:spMkLst>
            <pc:docMk/>
            <pc:sldMk cId="2338089882" sldId="293"/>
            <ac:spMk id="3" creationId="{59A1518E-D62D-4CA6-B670-4FEBD419A78E}"/>
          </ac:spMkLst>
        </pc:spChg>
        <pc:spChg chg="add mod">
          <ac:chgData name="LARSON Taylor * OWEB" userId="b1bf5480-c445-4b6b-9830-d01a01b6826d" providerId="ADAL" clId="{B7D2929C-CB08-4941-81F8-2B322627D0B7}" dt="2022-07-19T18:04:35.852" v="15949" actId="20577"/>
          <ac:spMkLst>
            <pc:docMk/>
            <pc:sldMk cId="2338089882" sldId="293"/>
            <ac:spMk id="4" creationId="{9F9256C4-E44C-B0FC-2125-DFE63C306533}"/>
          </ac:spMkLst>
        </pc:spChg>
      </pc:sldChg>
      <pc:sldChg chg="modSp add del mod">
        <pc:chgData name="LARSON Taylor * OWEB" userId="b1bf5480-c445-4b6b-9830-d01a01b6826d" providerId="ADAL" clId="{B7D2929C-CB08-4941-81F8-2B322627D0B7}" dt="2022-07-14T18:52:35.247" v="3228" actId="2696"/>
        <pc:sldMkLst>
          <pc:docMk/>
          <pc:sldMk cId="89516286" sldId="294"/>
        </pc:sldMkLst>
        <pc:spChg chg="mod">
          <ac:chgData name="LARSON Taylor * OWEB" userId="b1bf5480-c445-4b6b-9830-d01a01b6826d" providerId="ADAL" clId="{B7D2929C-CB08-4941-81F8-2B322627D0B7}" dt="2022-07-14T18:50:11.863" v="3018" actId="20577"/>
          <ac:spMkLst>
            <pc:docMk/>
            <pc:sldMk cId="89516286" sldId="294"/>
            <ac:spMk id="3" creationId="{59A1518E-D62D-4CA6-B670-4FEBD419A78E}"/>
          </ac:spMkLst>
        </pc:spChg>
      </pc:sldChg>
      <pc:sldChg chg="addSp delSp modSp add mod setBg modClrScheme chgLayout modNotesTx">
        <pc:chgData name="LARSON Taylor * OWEB" userId="b1bf5480-c445-4b6b-9830-d01a01b6826d" providerId="ADAL" clId="{B7D2929C-CB08-4941-81F8-2B322627D0B7}" dt="2022-07-19T20:43:53.452" v="17744" actId="20577"/>
        <pc:sldMkLst>
          <pc:docMk/>
          <pc:sldMk cId="948190461" sldId="295"/>
        </pc:sldMkLst>
        <pc:spChg chg="mod">
          <ac:chgData name="LARSON Taylor * OWEB" userId="b1bf5480-c445-4b6b-9830-d01a01b6826d" providerId="ADAL" clId="{B7D2929C-CB08-4941-81F8-2B322627D0B7}" dt="2022-07-13T20:12:15.998" v="2539" actId="20577"/>
          <ac:spMkLst>
            <pc:docMk/>
            <pc:sldMk cId="948190461" sldId="295"/>
            <ac:spMk id="3" creationId="{59A1518E-D62D-4CA6-B670-4FEBD419A78E}"/>
          </ac:spMkLst>
        </pc:spChg>
        <pc:spChg chg="add del mod ord">
          <ac:chgData name="LARSON Taylor * OWEB" userId="b1bf5480-c445-4b6b-9830-d01a01b6826d" providerId="ADAL" clId="{B7D2929C-CB08-4941-81F8-2B322627D0B7}" dt="2022-07-13T20:12:31.829" v="2541" actId="700"/>
          <ac:spMkLst>
            <pc:docMk/>
            <pc:sldMk cId="948190461" sldId="295"/>
            <ac:spMk id="4" creationId="{83E02A9A-EAC6-3E16-57B0-D7302CFDFC1F}"/>
          </ac:spMkLst>
        </pc:spChg>
        <pc:spChg chg="add del mod ord">
          <ac:chgData name="LARSON Taylor * OWEB" userId="b1bf5480-c445-4b6b-9830-d01a01b6826d" providerId="ADAL" clId="{B7D2929C-CB08-4941-81F8-2B322627D0B7}" dt="2022-07-13T20:12:31.829" v="2541" actId="700"/>
          <ac:spMkLst>
            <pc:docMk/>
            <pc:sldMk cId="948190461" sldId="295"/>
            <ac:spMk id="5" creationId="{F70B5409-D93F-1CCC-6D6D-072E19D39EB3}"/>
          </ac:spMkLst>
        </pc:spChg>
        <pc:spChg chg="add del mod ord">
          <ac:chgData name="LARSON Taylor * OWEB" userId="b1bf5480-c445-4b6b-9830-d01a01b6826d" providerId="ADAL" clId="{B7D2929C-CB08-4941-81F8-2B322627D0B7}" dt="2022-07-13T20:12:46.403" v="2543" actId="700"/>
          <ac:spMkLst>
            <pc:docMk/>
            <pc:sldMk cId="948190461" sldId="295"/>
            <ac:spMk id="6" creationId="{341C5F63-899D-9823-BF36-F5375AD3AA14}"/>
          </ac:spMkLst>
        </pc:spChg>
        <pc:spChg chg="add del mod ord">
          <ac:chgData name="LARSON Taylor * OWEB" userId="b1bf5480-c445-4b6b-9830-d01a01b6826d" providerId="ADAL" clId="{B7D2929C-CB08-4941-81F8-2B322627D0B7}" dt="2022-07-13T20:12:46.403" v="2543" actId="700"/>
          <ac:spMkLst>
            <pc:docMk/>
            <pc:sldMk cId="948190461" sldId="295"/>
            <ac:spMk id="7" creationId="{10D44552-C7F8-02CA-D648-E14CCA4FA7C2}"/>
          </ac:spMkLst>
        </pc:spChg>
        <pc:spChg chg="add mod ord">
          <ac:chgData name="LARSON Taylor * OWEB" userId="b1bf5480-c445-4b6b-9830-d01a01b6826d" providerId="ADAL" clId="{B7D2929C-CB08-4941-81F8-2B322627D0B7}" dt="2022-07-14T23:46:16.421" v="6308" actId="313"/>
          <ac:spMkLst>
            <pc:docMk/>
            <pc:sldMk cId="948190461" sldId="295"/>
            <ac:spMk id="8" creationId="{2FE6A280-EA5B-3D5E-2FEC-65DA9B077F32}"/>
          </ac:spMkLst>
        </pc:spChg>
        <pc:spChg chg="add mod ord">
          <ac:chgData name="LARSON Taylor * OWEB" userId="b1bf5480-c445-4b6b-9830-d01a01b6826d" providerId="ADAL" clId="{B7D2929C-CB08-4941-81F8-2B322627D0B7}" dt="2022-07-18T22:15:41.376" v="10757" actId="20577"/>
          <ac:spMkLst>
            <pc:docMk/>
            <pc:sldMk cId="948190461" sldId="295"/>
            <ac:spMk id="9" creationId="{BCA7C1AB-69B7-BEE9-74E0-83DBBA226854}"/>
          </ac:spMkLst>
        </pc:spChg>
        <pc:spChg chg="add mod ord">
          <ac:chgData name="LARSON Taylor * OWEB" userId="b1bf5480-c445-4b6b-9830-d01a01b6826d" providerId="ADAL" clId="{B7D2929C-CB08-4941-81F8-2B322627D0B7}" dt="2022-07-14T23:59:40.057" v="7061" actId="20577"/>
          <ac:spMkLst>
            <pc:docMk/>
            <pc:sldMk cId="948190461" sldId="295"/>
            <ac:spMk id="10" creationId="{28642F80-87BF-6130-962E-FD6042904D09}"/>
          </ac:spMkLst>
        </pc:spChg>
      </pc:sldChg>
      <pc:sldChg chg="delSp modSp add mod modNotesTx">
        <pc:chgData name="LARSON Taylor * OWEB" userId="b1bf5480-c445-4b6b-9830-d01a01b6826d" providerId="ADAL" clId="{B7D2929C-CB08-4941-81F8-2B322627D0B7}" dt="2022-07-19T16:55:06.519" v="13536" actId="20577"/>
        <pc:sldMkLst>
          <pc:docMk/>
          <pc:sldMk cId="3111479946" sldId="296"/>
        </pc:sldMkLst>
        <pc:spChg chg="mod">
          <ac:chgData name="LARSON Taylor * OWEB" userId="b1bf5480-c445-4b6b-9830-d01a01b6826d" providerId="ADAL" clId="{B7D2929C-CB08-4941-81F8-2B322627D0B7}" dt="2022-07-14T18:49:56.973" v="2998" actId="313"/>
          <ac:spMkLst>
            <pc:docMk/>
            <pc:sldMk cId="3111479946" sldId="296"/>
            <ac:spMk id="3" creationId="{59A1518E-D62D-4CA6-B670-4FEBD419A78E}"/>
          </ac:spMkLst>
        </pc:spChg>
        <pc:spChg chg="del mod">
          <ac:chgData name="LARSON Taylor * OWEB" userId="b1bf5480-c445-4b6b-9830-d01a01b6826d" providerId="ADAL" clId="{B7D2929C-CB08-4941-81F8-2B322627D0B7}" dt="2022-07-14T21:45:56.681" v="4022" actId="478"/>
          <ac:spMkLst>
            <pc:docMk/>
            <pc:sldMk cId="3111479946" sldId="296"/>
            <ac:spMk id="8" creationId="{2FE6A280-EA5B-3D5E-2FEC-65DA9B077F32}"/>
          </ac:spMkLst>
        </pc:spChg>
        <pc:spChg chg="mod">
          <ac:chgData name="LARSON Taylor * OWEB" userId="b1bf5480-c445-4b6b-9830-d01a01b6826d" providerId="ADAL" clId="{B7D2929C-CB08-4941-81F8-2B322627D0B7}" dt="2022-07-19T16:52:44.426" v="13413" actId="20577"/>
          <ac:spMkLst>
            <pc:docMk/>
            <pc:sldMk cId="3111479946" sldId="296"/>
            <ac:spMk id="9" creationId="{BCA7C1AB-69B7-BEE9-74E0-83DBBA226854}"/>
          </ac:spMkLst>
        </pc:spChg>
        <pc:spChg chg="del mod">
          <ac:chgData name="LARSON Taylor * OWEB" userId="b1bf5480-c445-4b6b-9830-d01a01b6826d" providerId="ADAL" clId="{B7D2929C-CB08-4941-81F8-2B322627D0B7}" dt="2022-07-14T21:45:58.368" v="4023" actId="478"/>
          <ac:spMkLst>
            <pc:docMk/>
            <pc:sldMk cId="3111479946" sldId="296"/>
            <ac:spMk id="10" creationId="{28642F80-87BF-6130-962E-FD6042904D09}"/>
          </ac:spMkLst>
        </pc:spChg>
      </pc:sldChg>
      <pc:sldChg chg="addSp delSp modSp add mod ord modClrScheme addCm delCm modCm chgLayout modNotesTx">
        <pc:chgData name="LARSON Taylor * OWEB" userId="b1bf5480-c445-4b6b-9830-d01a01b6826d" providerId="ADAL" clId="{B7D2929C-CB08-4941-81F8-2B322627D0B7}" dt="2022-07-19T20:39:28.622" v="17522" actId="20577"/>
        <pc:sldMkLst>
          <pc:docMk/>
          <pc:sldMk cId="3914654099" sldId="297"/>
        </pc:sldMkLst>
        <pc:spChg chg="add del mod ord">
          <ac:chgData name="LARSON Taylor * OWEB" userId="b1bf5480-c445-4b6b-9830-d01a01b6826d" providerId="ADAL" clId="{B7D2929C-CB08-4941-81F8-2B322627D0B7}" dt="2022-07-14T23:09:13.728" v="4645" actId="700"/>
          <ac:spMkLst>
            <pc:docMk/>
            <pc:sldMk cId="3914654099" sldId="297"/>
            <ac:spMk id="3" creationId="{A84ED2F6-6307-9DDE-3138-052AD818B0F2}"/>
          </ac:spMkLst>
        </pc:spChg>
        <pc:spChg chg="mod">
          <ac:chgData name="LARSON Taylor * OWEB" userId="b1bf5480-c445-4b6b-9830-d01a01b6826d" providerId="ADAL" clId="{B7D2929C-CB08-4941-81F8-2B322627D0B7}" dt="2022-07-14T18:54:54.333" v="3483" actId="20577"/>
          <ac:spMkLst>
            <pc:docMk/>
            <pc:sldMk cId="3914654099" sldId="297"/>
            <ac:spMk id="4" creationId="{8C31D85E-975F-4F66-AC8A-8C3F76D5650B}"/>
          </ac:spMkLst>
        </pc:spChg>
        <pc:spChg chg="add del mod ord">
          <ac:chgData name="LARSON Taylor * OWEB" userId="b1bf5480-c445-4b6b-9830-d01a01b6826d" providerId="ADAL" clId="{B7D2929C-CB08-4941-81F8-2B322627D0B7}" dt="2022-07-14T23:09:13.728" v="4645" actId="700"/>
          <ac:spMkLst>
            <pc:docMk/>
            <pc:sldMk cId="3914654099" sldId="297"/>
            <ac:spMk id="5" creationId="{7AC0662A-3C47-A4BF-D93C-2FF958DE1CBC}"/>
          </ac:spMkLst>
        </pc:spChg>
        <pc:spChg chg="add mod">
          <ac:chgData name="LARSON Taylor * OWEB" userId="b1bf5480-c445-4b6b-9830-d01a01b6826d" providerId="ADAL" clId="{B7D2929C-CB08-4941-81F8-2B322627D0B7}" dt="2022-07-14T23:09:42.774" v="4648" actId="20577"/>
          <ac:spMkLst>
            <pc:docMk/>
            <pc:sldMk cId="3914654099" sldId="297"/>
            <ac:spMk id="6" creationId="{E4CAAEEC-F4F3-7C91-BB99-ED27428DF49E}"/>
          </ac:spMkLst>
        </pc:spChg>
        <pc:spChg chg="add mod">
          <ac:chgData name="LARSON Taylor * OWEB" userId="b1bf5480-c445-4b6b-9830-d01a01b6826d" providerId="ADAL" clId="{B7D2929C-CB08-4941-81F8-2B322627D0B7}" dt="2022-07-14T23:09:56.512" v="4652" actId="20577"/>
          <ac:spMkLst>
            <pc:docMk/>
            <pc:sldMk cId="3914654099" sldId="297"/>
            <ac:spMk id="7" creationId="{5D4F2B80-DA45-580C-C716-231A89075AF0}"/>
          </ac:spMkLst>
        </pc:spChg>
        <pc:spChg chg="add mod">
          <ac:chgData name="LARSON Taylor * OWEB" userId="b1bf5480-c445-4b6b-9830-d01a01b6826d" providerId="ADAL" clId="{B7D2929C-CB08-4941-81F8-2B322627D0B7}" dt="2022-07-19T20:39:28.622" v="17522" actId="20577"/>
          <ac:spMkLst>
            <pc:docMk/>
            <pc:sldMk cId="3914654099" sldId="297"/>
            <ac:spMk id="8" creationId="{FA9AAA49-5452-4A05-3DAF-A46D0C6D81E3}"/>
          </ac:spMkLst>
        </pc:spChg>
      </pc:sldChg>
      <pc:sldChg chg="addSp delSp modSp add mod setBg modNotesTx">
        <pc:chgData name="LARSON Taylor * OWEB" userId="b1bf5480-c445-4b6b-9830-d01a01b6826d" providerId="ADAL" clId="{B7D2929C-CB08-4941-81F8-2B322627D0B7}" dt="2022-07-19T17:46:43.939" v="15268" actId="20577"/>
        <pc:sldMkLst>
          <pc:docMk/>
          <pc:sldMk cId="1409892054" sldId="298"/>
        </pc:sldMkLst>
        <pc:spChg chg="mod">
          <ac:chgData name="LARSON Taylor * OWEB" userId="b1bf5480-c445-4b6b-9830-d01a01b6826d" providerId="ADAL" clId="{B7D2929C-CB08-4941-81F8-2B322627D0B7}" dt="2022-07-14T23:18:22.927" v="4956" actId="20577"/>
          <ac:spMkLst>
            <pc:docMk/>
            <pc:sldMk cId="1409892054" sldId="298"/>
            <ac:spMk id="3" creationId="{59A1518E-D62D-4CA6-B670-4FEBD419A78E}"/>
          </ac:spMkLst>
        </pc:spChg>
        <pc:spChg chg="add del mod">
          <ac:chgData name="LARSON Taylor * OWEB" userId="b1bf5480-c445-4b6b-9830-d01a01b6826d" providerId="ADAL" clId="{B7D2929C-CB08-4941-81F8-2B322627D0B7}" dt="2022-07-14T23:21:01.103" v="5043" actId="22"/>
          <ac:spMkLst>
            <pc:docMk/>
            <pc:sldMk cId="1409892054" sldId="298"/>
            <ac:spMk id="5" creationId="{D91B9DFE-7AA4-6692-2847-7888CAA68EB7}"/>
          </ac:spMkLst>
        </pc:spChg>
        <pc:spChg chg="add mod">
          <ac:chgData name="LARSON Taylor * OWEB" userId="b1bf5480-c445-4b6b-9830-d01a01b6826d" providerId="ADAL" clId="{B7D2929C-CB08-4941-81F8-2B322627D0B7}" dt="2022-07-19T17:46:31.106" v="15267" actId="5793"/>
          <ac:spMkLst>
            <pc:docMk/>
            <pc:sldMk cId="1409892054" sldId="298"/>
            <ac:spMk id="6" creationId="{3CA8DD9A-7B10-D8FD-500A-D3D75C534B0A}"/>
          </ac:spMkLst>
        </pc:spChg>
      </pc:sldChg>
      <pc:sldChg chg="modSp add del mod ord">
        <pc:chgData name="LARSON Taylor * OWEB" userId="b1bf5480-c445-4b6b-9830-d01a01b6826d" providerId="ADAL" clId="{B7D2929C-CB08-4941-81F8-2B322627D0B7}" dt="2022-07-14T18:56:05.248" v="3560" actId="2696"/>
        <pc:sldMkLst>
          <pc:docMk/>
          <pc:sldMk cId="2506837594" sldId="298"/>
        </pc:sldMkLst>
        <pc:spChg chg="mod">
          <ac:chgData name="LARSON Taylor * OWEB" userId="b1bf5480-c445-4b6b-9830-d01a01b6826d" providerId="ADAL" clId="{B7D2929C-CB08-4941-81F8-2B322627D0B7}" dt="2022-07-14T18:53:42.653" v="3339" actId="20577"/>
          <ac:spMkLst>
            <pc:docMk/>
            <pc:sldMk cId="2506837594" sldId="298"/>
            <ac:spMk id="4" creationId="{8C31D85E-975F-4F66-AC8A-8C3F76D5650B}"/>
          </ac:spMkLst>
        </pc:spChg>
      </pc:sldChg>
      <pc:sldChg chg="addSp modSp add mod ord setBg modNotesTx">
        <pc:chgData name="LARSON Taylor * OWEB" userId="b1bf5480-c445-4b6b-9830-d01a01b6826d" providerId="ADAL" clId="{B7D2929C-CB08-4941-81F8-2B322627D0B7}" dt="2022-07-19T18:45:02.843" v="16287" actId="20577"/>
        <pc:sldMkLst>
          <pc:docMk/>
          <pc:sldMk cId="3822212024" sldId="299"/>
        </pc:sldMkLst>
        <pc:spChg chg="mod">
          <ac:chgData name="LARSON Taylor * OWEB" userId="b1bf5480-c445-4b6b-9830-d01a01b6826d" providerId="ADAL" clId="{B7D2929C-CB08-4941-81F8-2B322627D0B7}" dt="2022-07-14T18:57:30.811" v="3589" actId="20577"/>
          <ac:spMkLst>
            <pc:docMk/>
            <pc:sldMk cId="3822212024" sldId="299"/>
            <ac:spMk id="3" creationId="{59A1518E-D62D-4CA6-B670-4FEBD419A78E}"/>
          </ac:spMkLst>
        </pc:spChg>
        <pc:spChg chg="add mod">
          <ac:chgData name="LARSON Taylor * OWEB" userId="b1bf5480-c445-4b6b-9830-d01a01b6826d" providerId="ADAL" clId="{B7D2929C-CB08-4941-81F8-2B322627D0B7}" dt="2022-07-19T18:45:02.843" v="16287" actId="20577"/>
          <ac:spMkLst>
            <pc:docMk/>
            <pc:sldMk cId="3822212024" sldId="299"/>
            <ac:spMk id="4" creationId="{2D854CEB-9179-666B-2C98-74D4A7186E11}"/>
          </ac:spMkLst>
        </pc:spChg>
      </pc:sldChg>
      <pc:sldChg chg="addSp delSp modSp add mod ord setBg modNotesTx">
        <pc:chgData name="LARSON Taylor * OWEB" userId="b1bf5480-c445-4b6b-9830-d01a01b6826d" providerId="ADAL" clId="{B7D2929C-CB08-4941-81F8-2B322627D0B7}" dt="2022-07-19T17:44:52.758" v="15255" actId="313"/>
        <pc:sldMkLst>
          <pc:docMk/>
          <pc:sldMk cId="1150066734" sldId="300"/>
        </pc:sldMkLst>
        <pc:spChg chg="mod">
          <ac:chgData name="LARSON Taylor * OWEB" userId="b1bf5480-c445-4b6b-9830-d01a01b6826d" providerId="ADAL" clId="{B7D2929C-CB08-4941-81F8-2B322627D0B7}" dt="2022-07-14T18:57:39.202" v="3608" actId="20577"/>
          <ac:spMkLst>
            <pc:docMk/>
            <pc:sldMk cId="1150066734" sldId="300"/>
            <ac:spMk id="3" creationId="{59A1518E-D62D-4CA6-B670-4FEBD419A78E}"/>
          </ac:spMkLst>
        </pc:spChg>
        <pc:spChg chg="add mod">
          <ac:chgData name="LARSON Taylor * OWEB" userId="b1bf5480-c445-4b6b-9830-d01a01b6826d" providerId="ADAL" clId="{B7D2929C-CB08-4941-81F8-2B322627D0B7}" dt="2022-07-19T17:40:30.206" v="15004" actId="5793"/>
          <ac:spMkLst>
            <pc:docMk/>
            <pc:sldMk cId="1150066734" sldId="300"/>
            <ac:spMk id="4" creationId="{592C1663-3541-C920-9EBF-279276457C02}"/>
          </ac:spMkLst>
        </pc:spChg>
        <pc:spChg chg="add del mod">
          <ac:chgData name="LARSON Taylor * OWEB" userId="b1bf5480-c445-4b6b-9830-d01a01b6826d" providerId="ADAL" clId="{B7D2929C-CB08-4941-81F8-2B322627D0B7}" dt="2022-07-14T23:16:26.998" v="4815" actId="478"/>
          <ac:spMkLst>
            <pc:docMk/>
            <pc:sldMk cId="1150066734" sldId="300"/>
            <ac:spMk id="5" creationId="{B2FB649B-68A7-717B-7500-4E1E62D9020E}"/>
          </ac:spMkLst>
        </pc:spChg>
      </pc:sldChg>
      <pc:sldChg chg="addSp modSp add mod setBg addCm delCm modNotesTx">
        <pc:chgData name="LARSON Taylor * OWEB" userId="b1bf5480-c445-4b6b-9830-d01a01b6826d" providerId="ADAL" clId="{B7D2929C-CB08-4941-81F8-2B322627D0B7}" dt="2022-07-19T20:43:15.347" v="17741" actId="20577"/>
        <pc:sldMkLst>
          <pc:docMk/>
          <pc:sldMk cId="456203960" sldId="301"/>
        </pc:sldMkLst>
        <pc:spChg chg="mod">
          <ac:chgData name="LARSON Taylor * OWEB" userId="b1bf5480-c445-4b6b-9830-d01a01b6826d" providerId="ADAL" clId="{B7D2929C-CB08-4941-81F8-2B322627D0B7}" dt="2022-07-19T17:50:04.887" v="15464" actId="20577"/>
          <ac:spMkLst>
            <pc:docMk/>
            <pc:sldMk cId="456203960" sldId="301"/>
            <ac:spMk id="3" creationId="{59A1518E-D62D-4CA6-B670-4FEBD419A78E}"/>
          </ac:spMkLst>
        </pc:spChg>
        <pc:spChg chg="add mod">
          <ac:chgData name="LARSON Taylor * OWEB" userId="b1bf5480-c445-4b6b-9830-d01a01b6826d" providerId="ADAL" clId="{B7D2929C-CB08-4941-81F8-2B322627D0B7}" dt="2022-07-19T18:14:19.500" v="15972" actId="1076"/>
          <ac:spMkLst>
            <pc:docMk/>
            <pc:sldMk cId="456203960" sldId="301"/>
            <ac:spMk id="5" creationId="{FA532DE1-70FD-50C2-B201-A17F6B18DCD4}"/>
          </ac:spMkLst>
        </pc:spChg>
        <pc:picChg chg="add mod">
          <ac:chgData name="LARSON Taylor * OWEB" userId="b1bf5480-c445-4b6b-9830-d01a01b6826d" providerId="ADAL" clId="{B7D2929C-CB08-4941-81F8-2B322627D0B7}" dt="2022-07-15T03:50:34.790" v="8494" actId="14100"/>
          <ac:picMkLst>
            <pc:docMk/>
            <pc:sldMk cId="456203960" sldId="301"/>
            <ac:picMk id="4" creationId="{3B1D5128-1D11-3935-271A-69BDCF721387}"/>
          </ac:picMkLst>
        </pc:picChg>
      </pc:sldChg>
      <pc:sldChg chg="add del setBg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1802331197" sldId="302"/>
        </pc:sldMkLst>
      </pc:sldChg>
      <pc:sldChg chg="add del setBg">
        <pc:chgData name="LARSON Taylor * OWEB" userId="b1bf5480-c445-4b6b-9830-d01a01b6826d" providerId="ADAL" clId="{B7D2929C-CB08-4941-81F8-2B322627D0B7}" dt="2022-08-17T17:37:52.509" v="18000" actId="2696"/>
        <pc:sldMkLst>
          <pc:docMk/>
          <pc:sldMk cId="250443049" sldId="303"/>
        </pc:sldMkLst>
      </pc:sldChg>
      <pc:sldChg chg="modSp add mod setBg modNotesTx">
        <pc:chgData name="LARSON Taylor * OWEB" userId="b1bf5480-c445-4b6b-9830-d01a01b6826d" providerId="ADAL" clId="{B7D2929C-CB08-4941-81F8-2B322627D0B7}" dt="2022-07-19T20:31:23.654" v="17279" actId="20577"/>
        <pc:sldMkLst>
          <pc:docMk/>
          <pc:sldMk cId="4281016178" sldId="304"/>
        </pc:sldMkLst>
        <pc:spChg chg="mod">
          <ac:chgData name="LARSON Taylor * OWEB" userId="b1bf5480-c445-4b6b-9830-d01a01b6826d" providerId="ADAL" clId="{B7D2929C-CB08-4941-81F8-2B322627D0B7}" dt="2022-07-14T19:02:25.197" v="3715" actId="20577"/>
          <ac:spMkLst>
            <pc:docMk/>
            <pc:sldMk cId="4281016178" sldId="304"/>
            <ac:spMk id="3" creationId="{59A1518E-D62D-4CA6-B670-4FEBD419A78E}"/>
          </ac:spMkLst>
        </pc:spChg>
        <pc:spChg chg="mod">
          <ac:chgData name="LARSON Taylor * OWEB" userId="b1bf5480-c445-4b6b-9830-d01a01b6826d" providerId="ADAL" clId="{B7D2929C-CB08-4941-81F8-2B322627D0B7}" dt="2022-07-19T16:17:34.618" v="12960" actId="113"/>
          <ac:spMkLst>
            <pc:docMk/>
            <pc:sldMk cId="4281016178" sldId="304"/>
            <ac:spMk id="9" creationId="{BCA7C1AB-69B7-BEE9-74E0-83DBBA226854}"/>
          </ac:spMkLst>
        </pc:spChg>
        <pc:spChg chg="mod">
          <ac:chgData name="LARSON Taylor * OWEB" userId="b1bf5480-c445-4b6b-9830-d01a01b6826d" providerId="ADAL" clId="{B7D2929C-CB08-4941-81F8-2B322627D0B7}" dt="2022-07-19T17:52:19.126" v="15598" actId="20577"/>
          <ac:spMkLst>
            <pc:docMk/>
            <pc:sldMk cId="4281016178" sldId="304"/>
            <ac:spMk id="10" creationId="{28642F80-87BF-6130-962E-FD6042904D09}"/>
          </ac:spMkLst>
        </pc:spChg>
      </pc:sldChg>
      <pc:sldChg chg="add del setBg">
        <pc:chgData name="LARSON Taylor * OWEB" userId="b1bf5480-c445-4b6b-9830-d01a01b6826d" providerId="ADAL" clId="{B7D2929C-CB08-4941-81F8-2B322627D0B7}" dt="2022-07-14T19:02:41.064" v="3721" actId="47"/>
        <pc:sldMkLst>
          <pc:docMk/>
          <pc:sldMk cId="2370585554" sldId="305"/>
        </pc:sldMkLst>
      </pc:sldChg>
      <pc:sldChg chg="add del setBg">
        <pc:chgData name="LARSON Taylor * OWEB" userId="b1bf5480-c445-4b6b-9830-d01a01b6826d" providerId="ADAL" clId="{B7D2929C-CB08-4941-81F8-2B322627D0B7}" dt="2022-07-14T19:02:42.767" v="3722" actId="47"/>
        <pc:sldMkLst>
          <pc:docMk/>
          <pc:sldMk cId="2106426422" sldId="306"/>
        </pc:sldMkLst>
      </pc:sldChg>
      <pc:sldChg chg="modSp add mod setBg modNotesTx">
        <pc:chgData name="LARSON Taylor * OWEB" userId="b1bf5480-c445-4b6b-9830-d01a01b6826d" providerId="ADAL" clId="{B7D2929C-CB08-4941-81F8-2B322627D0B7}" dt="2022-07-19T20:33:26.075" v="17354" actId="20577"/>
        <pc:sldMkLst>
          <pc:docMk/>
          <pc:sldMk cId="928786447" sldId="307"/>
        </pc:sldMkLst>
        <pc:spChg chg="mod">
          <ac:chgData name="LARSON Taylor * OWEB" userId="b1bf5480-c445-4b6b-9830-d01a01b6826d" providerId="ADAL" clId="{B7D2929C-CB08-4941-81F8-2B322627D0B7}" dt="2022-07-14T19:02:34.062" v="3720" actId="20577"/>
          <ac:spMkLst>
            <pc:docMk/>
            <pc:sldMk cId="928786447" sldId="307"/>
            <ac:spMk id="3" creationId="{59A1518E-D62D-4CA6-B670-4FEBD419A78E}"/>
          </ac:spMkLst>
        </pc:spChg>
        <pc:spChg chg="mod">
          <ac:chgData name="LARSON Taylor * OWEB" userId="b1bf5480-c445-4b6b-9830-d01a01b6826d" providerId="ADAL" clId="{B7D2929C-CB08-4941-81F8-2B322627D0B7}" dt="2022-07-14T23:49:13.109" v="6443" actId="20577"/>
          <ac:spMkLst>
            <pc:docMk/>
            <pc:sldMk cId="928786447" sldId="307"/>
            <ac:spMk id="8" creationId="{2FE6A280-EA5B-3D5E-2FEC-65DA9B077F32}"/>
          </ac:spMkLst>
        </pc:spChg>
        <pc:spChg chg="mod">
          <ac:chgData name="LARSON Taylor * OWEB" userId="b1bf5480-c445-4b6b-9830-d01a01b6826d" providerId="ADAL" clId="{B7D2929C-CB08-4941-81F8-2B322627D0B7}" dt="2022-07-19T17:23:57.977" v="13984" actId="20577"/>
          <ac:spMkLst>
            <pc:docMk/>
            <pc:sldMk cId="928786447" sldId="307"/>
            <ac:spMk id="9" creationId="{BCA7C1AB-69B7-BEE9-74E0-83DBBA226854}"/>
          </ac:spMkLst>
        </pc:spChg>
        <pc:spChg chg="mod">
          <ac:chgData name="LARSON Taylor * OWEB" userId="b1bf5480-c445-4b6b-9830-d01a01b6826d" providerId="ADAL" clId="{B7D2929C-CB08-4941-81F8-2B322627D0B7}" dt="2022-07-15T18:35:45.521" v="8739" actId="20577"/>
          <ac:spMkLst>
            <pc:docMk/>
            <pc:sldMk cId="928786447" sldId="307"/>
            <ac:spMk id="10" creationId="{28642F80-87BF-6130-962E-FD6042904D09}"/>
          </ac:spMkLst>
        </pc:spChg>
      </pc:sldChg>
      <pc:sldChg chg="modSp add mod modNotesTx">
        <pc:chgData name="LARSON Taylor * OWEB" userId="b1bf5480-c445-4b6b-9830-d01a01b6826d" providerId="ADAL" clId="{B7D2929C-CB08-4941-81F8-2B322627D0B7}" dt="2022-07-19T20:44:03.997" v="17745" actId="20577"/>
        <pc:sldMkLst>
          <pc:docMk/>
          <pc:sldMk cId="3824351852" sldId="308"/>
        </pc:sldMkLst>
        <pc:spChg chg="mod">
          <ac:chgData name="LARSON Taylor * OWEB" userId="b1bf5480-c445-4b6b-9830-d01a01b6826d" providerId="ADAL" clId="{B7D2929C-CB08-4941-81F8-2B322627D0B7}" dt="2022-07-14T23:48:02.003" v="6358" actId="313"/>
          <ac:spMkLst>
            <pc:docMk/>
            <pc:sldMk cId="3824351852" sldId="308"/>
            <ac:spMk id="3" creationId="{59A1518E-D62D-4CA6-B670-4FEBD419A78E}"/>
          </ac:spMkLst>
        </pc:spChg>
        <pc:spChg chg="mod">
          <ac:chgData name="LARSON Taylor * OWEB" userId="b1bf5480-c445-4b6b-9830-d01a01b6826d" providerId="ADAL" clId="{B7D2929C-CB08-4941-81F8-2B322627D0B7}" dt="2022-07-14T23:48:54.179" v="6436" actId="20577"/>
          <ac:spMkLst>
            <pc:docMk/>
            <pc:sldMk cId="3824351852" sldId="308"/>
            <ac:spMk id="8" creationId="{2FE6A280-EA5B-3D5E-2FEC-65DA9B077F32}"/>
          </ac:spMkLst>
        </pc:spChg>
        <pc:spChg chg="mod">
          <ac:chgData name="LARSON Taylor * OWEB" userId="b1bf5480-c445-4b6b-9830-d01a01b6826d" providerId="ADAL" clId="{B7D2929C-CB08-4941-81F8-2B322627D0B7}" dt="2022-07-19T17:24:12.701" v="13985" actId="14100"/>
          <ac:spMkLst>
            <pc:docMk/>
            <pc:sldMk cId="3824351852" sldId="308"/>
            <ac:spMk id="9" creationId="{BCA7C1AB-69B7-BEE9-74E0-83DBBA226854}"/>
          </ac:spMkLst>
        </pc:spChg>
        <pc:spChg chg="mod">
          <ac:chgData name="LARSON Taylor * OWEB" userId="b1bf5480-c445-4b6b-9830-d01a01b6826d" providerId="ADAL" clId="{B7D2929C-CB08-4941-81F8-2B322627D0B7}" dt="2022-07-14T23:48:58.208" v="6441" actId="20577"/>
          <ac:spMkLst>
            <pc:docMk/>
            <pc:sldMk cId="3824351852" sldId="308"/>
            <ac:spMk id="10" creationId="{28642F80-87BF-6130-962E-FD6042904D09}"/>
          </ac:spMkLst>
        </pc:spChg>
      </pc:sldChg>
      <pc:sldChg chg="modSp add mod ord setBg addCm delCm modCm modNotesTx">
        <pc:chgData name="LARSON Taylor * OWEB" userId="b1bf5480-c445-4b6b-9830-d01a01b6826d" providerId="ADAL" clId="{B7D2929C-CB08-4941-81F8-2B322627D0B7}" dt="2022-07-19T18:37:47.872" v="16020" actId="20577"/>
        <pc:sldMkLst>
          <pc:docMk/>
          <pc:sldMk cId="1606760182" sldId="309"/>
        </pc:sldMkLst>
        <pc:spChg chg="mod">
          <ac:chgData name="LARSON Taylor * OWEB" userId="b1bf5480-c445-4b6b-9830-d01a01b6826d" providerId="ADAL" clId="{B7D2929C-CB08-4941-81F8-2B322627D0B7}" dt="2022-07-14T19:04:13.946" v="3755" actId="20577"/>
          <ac:spMkLst>
            <pc:docMk/>
            <pc:sldMk cId="1606760182" sldId="309"/>
            <ac:spMk id="3" creationId="{59A1518E-D62D-4CA6-B670-4FEBD419A78E}"/>
          </ac:spMkLst>
        </pc:spChg>
        <pc:spChg chg="mod">
          <ac:chgData name="LARSON Taylor * OWEB" userId="b1bf5480-c445-4b6b-9830-d01a01b6826d" providerId="ADAL" clId="{B7D2929C-CB08-4941-81F8-2B322627D0B7}" dt="2022-07-19T17:20:11.916" v="13655" actId="20577"/>
          <ac:spMkLst>
            <pc:docMk/>
            <pc:sldMk cId="1606760182" sldId="309"/>
            <ac:spMk id="4" creationId="{8E9AAB4A-12EC-6F90-D5BA-84EB958455B6}"/>
          </ac:spMkLst>
        </pc:spChg>
      </pc:sldChg>
      <pc:sldChg chg="addSp delSp modSp add mod setBg modNotesTx">
        <pc:chgData name="LARSON Taylor * OWEB" userId="b1bf5480-c445-4b6b-9830-d01a01b6826d" providerId="ADAL" clId="{B7D2929C-CB08-4941-81F8-2B322627D0B7}" dt="2022-07-19T20:44:10.269" v="17747" actId="20577"/>
        <pc:sldMkLst>
          <pc:docMk/>
          <pc:sldMk cId="3539390992" sldId="310"/>
        </pc:sldMkLst>
        <pc:spChg chg="mod">
          <ac:chgData name="LARSON Taylor * OWEB" userId="b1bf5480-c445-4b6b-9830-d01a01b6826d" providerId="ADAL" clId="{B7D2929C-CB08-4941-81F8-2B322627D0B7}" dt="2022-07-14T21:42:33.809" v="3776" actId="20577"/>
          <ac:spMkLst>
            <pc:docMk/>
            <pc:sldMk cId="3539390992" sldId="310"/>
            <ac:spMk id="3" creationId="{59A1518E-D62D-4CA6-B670-4FEBD419A78E}"/>
          </ac:spMkLst>
        </pc:spChg>
        <pc:spChg chg="add del mod">
          <ac:chgData name="LARSON Taylor * OWEB" userId="b1bf5480-c445-4b6b-9830-d01a01b6826d" providerId="ADAL" clId="{B7D2929C-CB08-4941-81F8-2B322627D0B7}" dt="2022-07-14T21:42:42.079" v="3778" actId="478"/>
          <ac:spMkLst>
            <pc:docMk/>
            <pc:sldMk cId="3539390992" sldId="310"/>
            <ac:spMk id="5" creationId="{1ECCE5A1-6290-708F-589B-4EF0A77DC7DB}"/>
          </ac:spMkLst>
        </pc:spChg>
        <pc:spChg chg="add del mod">
          <ac:chgData name="LARSON Taylor * OWEB" userId="b1bf5480-c445-4b6b-9830-d01a01b6826d" providerId="ADAL" clId="{B7D2929C-CB08-4941-81F8-2B322627D0B7}" dt="2022-07-14T21:42:53.603" v="3780" actId="478"/>
          <ac:spMkLst>
            <pc:docMk/>
            <pc:sldMk cId="3539390992" sldId="310"/>
            <ac:spMk id="7" creationId="{13ABA37F-BF24-8EE1-546A-A49636264805}"/>
          </ac:spMkLst>
        </pc:spChg>
        <pc:spChg chg="del">
          <ac:chgData name="LARSON Taylor * OWEB" userId="b1bf5480-c445-4b6b-9830-d01a01b6826d" providerId="ADAL" clId="{B7D2929C-CB08-4941-81F8-2B322627D0B7}" dt="2022-07-14T21:42:39.472" v="3777" actId="478"/>
          <ac:spMkLst>
            <pc:docMk/>
            <pc:sldMk cId="3539390992" sldId="310"/>
            <ac:spMk id="8" creationId="{2FE6A280-EA5B-3D5E-2FEC-65DA9B077F32}"/>
          </ac:spMkLst>
        </pc:spChg>
        <pc:spChg chg="mod">
          <ac:chgData name="LARSON Taylor * OWEB" userId="b1bf5480-c445-4b6b-9830-d01a01b6826d" providerId="ADAL" clId="{B7D2929C-CB08-4941-81F8-2B322627D0B7}" dt="2022-07-14T21:44:26.930" v="4002" actId="20577"/>
          <ac:spMkLst>
            <pc:docMk/>
            <pc:sldMk cId="3539390992" sldId="310"/>
            <ac:spMk id="9" creationId="{BCA7C1AB-69B7-BEE9-74E0-83DBBA226854}"/>
          </ac:spMkLst>
        </pc:spChg>
        <pc:spChg chg="del">
          <ac:chgData name="LARSON Taylor * OWEB" userId="b1bf5480-c445-4b6b-9830-d01a01b6826d" providerId="ADAL" clId="{B7D2929C-CB08-4941-81F8-2B322627D0B7}" dt="2022-07-14T21:42:51.813" v="3779" actId="478"/>
          <ac:spMkLst>
            <pc:docMk/>
            <pc:sldMk cId="3539390992" sldId="310"/>
            <ac:spMk id="10" creationId="{28642F80-87BF-6130-962E-FD6042904D09}"/>
          </ac:spMkLst>
        </pc:spChg>
      </pc:sldChg>
      <pc:sldChg chg="modSp add mod setBg modNotesTx">
        <pc:chgData name="LARSON Taylor * OWEB" userId="b1bf5480-c445-4b6b-9830-d01a01b6826d" providerId="ADAL" clId="{B7D2929C-CB08-4941-81F8-2B322627D0B7}" dt="2022-07-19T18:12:45.117" v="15957"/>
        <pc:sldMkLst>
          <pc:docMk/>
          <pc:sldMk cId="2268638285" sldId="311"/>
        </pc:sldMkLst>
        <pc:spChg chg="mod">
          <ac:chgData name="LARSON Taylor * OWEB" userId="b1bf5480-c445-4b6b-9830-d01a01b6826d" providerId="ADAL" clId="{B7D2929C-CB08-4941-81F8-2B322627D0B7}" dt="2022-07-18T22:17:15.536" v="10761" actId="20577"/>
          <ac:spMkLst>
            <pc:docMk/>
            <pc:sldMk cId="2268638285" sldId="311"/>
            <ac:spMk id="9" creationId="{BCA7C1AB-69B7-BEE9-74E0-83DBBA226854}"/>
          </ac:spMkLst>
        </pc:spChg>
      </pc:sldChg>
      <pc:sldChg chg="add del setBg">
        <pc:chgData name="LARSON Taylor * OWEB" userId="b1bf5480-c445-4b6b-9830-d01a01b6826d" providerId="ADAL" clId="{B7D2929C-CB08-4941-81F8-2B322627D0B7}" dt="2022-07-14T21:48:46.886" v="4054" actId="47"/>
        <pc:sldMkLst>
          <pc:docMk/>
          <pc:sldMk cId="918807611" sldId="312"/>
        </pc:sldMkLst>
      </pc:sldChg>
      <pc:sldChg chg="modSp add mod ord setBg addCm delCm modCm modNotesTx">
        <pc:chgData name="LARSON Taylor * OWEB" userId="b1bf5480-c445-4b6b-9830-d01a01b6826d" providerId="ADAL" clId="{B7D2929C-CB08-4941-81F8-2B322627D0B7}" dt="2022-07-19T20:43:34.845" v="17742" actId="20577"/>
        <pc:sldMkLst>
          <pc:docMk/>
          <pc:sldMk cId="3928727094" sldId="312"/>
        </pc:sldMkLst>
        <pc:spChg chg="mod">
          <ac:chgData name="LARSON Taylor * OWEB" userId="b1bf5480-c445-4b6b-9830-d01a01b6826d" providerId="ADAL" clId="{B7D2929C-CB08-4941-81F8-2B322627D0B7}" dt="2022-07-18T21:30:09.041" v="10076" actId="20577"/>
          <ac:spMkLst>
            <pc:docMk/>
            <pc:sldMk cId="3928727094" sldId="312"/>
            <ac:spMk id="3" creationId="{59A1518E-D62D-4CA6-B670-4FEBD419A78E}"/>
          </ac:spMkLst>
        </pc:spChg>
        <pc:spChg chg="mod">
          <ac:chgData name="LARSON Taylor * OWEB" userId="b1bf5480-c445-4b6b-9830-d01a01b6826d" providerId="ADAL" clId="{B7D2929C-CB08-4941-81F8-2B322627D0B7}" dt="2022-07-19T17:19:11.739" v="13646" actId="2710"/>
          <ac:spMkLst>
            <pc:docMk/>
            <pc:sldMk cId="3928727094" sldId="312"/>
            <ac:spMk id="4" creationId="{8E9AAB4A-12EC-6F90-D5BA-84EB958455B6}"/>
          </ac:spMkLst>
        </pc:spChg>
      </pc:sldChg>
      <pc:sldChg chg="addSp delSp modSp add mod modNotesTx">
        <pc:chgData name="LARSON Taylor * OWEB" userId="b1bf5480-c445-4b6b-9830-d01a01b6826d" providerId="ADAL" clId="{B7D2929C-CB08-4941-81F8-2B322627D0B7}" dt="2022-07-19T20:27:33.320" v="17164" actId="20577"/>
        <pc:sldMkLst>
          <pc:docMk/>
          <pc:sldMk cId="3803046916" sldId="313"/>
        </pc:sldMkLst>
        <pc:spChg chg="mod">
          <ac:chgData name="LARSON Taylor * OWEB" userId="b1bf5480-c445-4b6b-9830-d01a01b6826d" providerId="ADAL" clId="{B7D2929C-CB08-4941-81F8-2B322627D0B7}" dt="2022-07-14T23:06:31.560" v="4549" actId="20577"/>
          <ac:spMkLst>
            <pc:docMk/>
            <pc:sldMk cId="3803046916" sldId="313"/>
            <ac:spMk id="3" creationId="{59A1518E-D62D-4CA6-B670-4FEBD419A78E}"/>
          </ac:spMkLst>
        </pc:spChg>
        <pc:spChg chg="del mod">
          <ac:chgData name="LARSON Taylor * OWEB" userId="b1bf5480-c445-4b6b-9830-d01a01b6826d" providerId="ADAL" clId="{B7D2929C-CB08-4941-81F8-2B322627D0B7}" dt="2022-07-14T23:07:09.638" v="4623"/>
          <ac:spMkLst>
            <pc:docMk/>
            <pc:sldMk cId="3803046916" sldId="313"/>
            <ac:spMk id="4" creationId="{8E9AAB4A-12EC-6F90-D5BA-84EB958455B6}"/>
          </ac:spMkLst>
        </pc:spChg>
        <pc:spChg chg="add mod">
          <ac:chgData name="LARSON Taylor * OWEB" userId="b1bf5480-c445-4b6b-9830-d01a01b6826d" providerId="ADAL" clId="{B7D2929C-CB08-4941-81F8-2B322627D0B7}" dt="2022-07-19T17:21:09.512" v="13686" actId="313"/>
          <ac:spMkLst>
            <pc:docMk/>
            <pc:sldMk cId="3803046916" sldId="313"/>
            <ac:spMk id="5" creationId="{D1D15A32-9C1B-16FF-0006-ADA1E6B6D7E7}"/>
          </ac:spMkLst>
        </pc:spChg>
      </pc:sldChg>
      <pc:sldChg chg="modSp add mod setBg modNotesTx">
        <pc:chgData name="LARSON Taylor * OWEB" userId="b1bf5480-c445-4b6b-9830-d01a01b6826d" providerId="ADAL" clId="{B7D2929C-CB08-4941-81F8-2B322627D0B7}" dt="2022-07-19T20:44:38.614" v="17757" actId="20577"/>
        <pc:sldMkLst>
          <pc:docMk/>
          <pc:sldMk cId="3429473631" sldId="314"/>
        </pc:sldMkLst>
        <pc:spChg chg="mod">
          <ac:chgData name="LARSON Taylor * OWEB" userId="b1bf5480-c445-4b6b-9830-d01a01b6826d" providerId="ADAL" clId="{B7D2929C-CB08-4941-81F8-2B322627D0B7}" dt="2022-07-18T22:17:36.731" v="10765" actId="14100"/>
          <ac:spMkLst>
            <pc:docMk/>
            <pc:sldMk cId="3429473631" sldId="314"/>
            <ac:spMk id="9" creationId="{BCA7C1AB-69B7-BEE9-74E0-83DBBA226854}"/>
          </ac:spMkLst>
        </pc:spChg>
      </pc:sldChg>
      <pc:sldChg chg="addSp modSp add mod setBg modNotesTx">
        <pc:chgData name="LARSON Taylor * OWEB" userId="b1bf5480-c445-4b6b-9830-d01a01b6826d" providerId="ADAL" clId="{B7D2929C-CB08-4941-81F8-2B322627D0B7}" dt="2022-07-19T20:46:45.719" v="17999" actId="20577"/>
        <pc:sldMkLst>
          <pc:docMk/>
          <pc:sldMk cId="274115436" sldId="315"/>
        </pc:sldMkLst>
        <pc:spChg chg="mod">
          <ac:chgData name="LARSON Taylor * OWEB" userId="b1bf5480-c445-4b6b-9830-d01a01b6826d" providerId="ADAL" clId="{B7D2929C-CB08-4941-81F8-2B322627D0B7}" dt="2022-07-19T17:31:18.800" v="14307" actId="14100"/>
          <ac:spMkLst>
            <pc:docMk/>
            <pc:sldMk cId="274115436" sldId="315"/>
            <ac:spMk id="8" creationId="{FA9AAA49-5452-4A05-3DAF-A46D0C6D81E3}"/>
          </ac:spMkLst>
        </pc:spChg>
        <pc:spChg chg="add mod">
          <ac:chgData name="LARSON Taylor * OWEB" userId="b1bf5480-c445-4b6b-9830-d01a01b6826d" providerId="ADAL" clId="{B7D2929C-CB08-4941-81F8-2B322627D0B7}" dt="2022-07-19T17:31:26.010" v="14308" actId="1076"/>
          <ac:spMkLst>
            <pc:docMk/>
            <pc:sldMk cId="274115436" sldId="315"/>
            <ac:spMk id="9" creationId="{A0313382-FE41-8525-4F4F-5C869E23411B}"/>
          </ac:spMkLst>
        </pc:spChg>
      </pc:sldChg>
      <pc:sldChg chg="add del setBg">
        <pc:chgData name="LARSON Taylor * OWEB" userId="b1bf5480-c445-4b6b-9830-d01a01b6826d" providerId="ADAL" clId="{B7D2929C-CB08-4941-81F8-2B322627D0B7}" dt="2022-07-14T23:09:45.453" v="4649" actId="47"/>
        <pc:sldMkLst>
          <pc:docMk/>
          <pc:sldMk cId="530171663" sldId="315"/>
        </pc:sldMkLst>
      </pc:sldChg>
      <pc:sldChg chg="add del setBg">
        <pc:chgData name="LARSON Taylor * OWEB" userId="b1bf5480-c445-4b6b-9830-d01a01b6826d" providerId="ADAL" clId="{B7D2929C-CB08-4941-81F8-2B322627D0B7}" dt="2022-07-14T23:09:46.914" v="4650" actId="47"/>
        <pc:sldMkLst>
          <pc:docMk/>
          <pc:sldMk cId="2726958825" sldId="316"/>
        </pc:sldMkLst>
      </pc:sldChg>
      <pc:sldChg chg="modSp add mod ord setBg modNotesTx">
        <pc:chgData name="LARSON Taylor * OWEB" userId="b1bf5480-c445-4b6b-9830-d01a01b6826d" providerId="ADAL" clId="{B7D2929C-CB08-4941-81F8-2B322627D0B7}" dt="2022-07-19T20:46:25.386" v="17997" actId="313"/>
        <pc:sldMkLst>
          <pc:docMk/>
          <pc:sldMk cId="3681179670" sldId="316"/>
        </pc:sldMkLst>
        <pc:spChg chg="mod">
          <ac:chgData name="LARSON Taylor * OWEB" userId="b1bf5480-c445-4b6b-9830-d01a01b6826d" providerId="ADAL" clId="{B7D2929C-CB08-4941-81F8-2B322627D0B7}" dt="2022-07-19T17:28:27.077" v="14170" actId="20577"/>
          <ac:spMkLst>
            <pc:docMk/>
            <pc:sldMk cId="3681179670" sldId="316"/>
            <ac:spMk id="8" creationId="{FA9AAA49-5452-4A05-3DAF-A46D0C6D81E3}"/>
          </ac:spMkLst>
        </pc:spChg>
      </pc:sldChg>
      <pc:sldChg chg="modSp add mod ord setBg modNotesTx">
        <pc:chgData name="LARSON Taylor * OWEB" userId="b1bf5480-c445-4b6b-9830-d01a01b6826d" providerId="ADAL" clId="{B7D2929C-CB08-4941-81F8-2B322627D0B7}" dt="2022-07-19T20:44:43.728" v="17758" actId="20577"/>
        <pc:sldMkLst>
          <pc:docMk/>
          <pc:sldMk cId="561278054" sldId="317"/>
        </pc:sldMkLst>
        <pc:spChg chg="mod">
          <ac:chgData name="LARSON Taylor * OWEB" userId="b1bf5480-c445-4b6b-9830-d01a01b6826d" providerId="ADAL" clId="{B7D2929C-CB08-4941-81F8-2B322627D0B7}" dt="2022-07-19T17:31:11.448" v="14306" actId="113"/>
          <ac:spMkLst>
            <pc:docMk/>
            <pc:sldMk cId="561278054" sldId="317"/>
            <ac:spMk id="9" creationId="{BCA7C1AB-69B7-BEE9-74E0-83DBBA226854}"/>
          </ac:spMkLst>
        </pc:spChg>
      </pc:sldChg>
      <pc:sldChg chg="addSp delSp modSp add mod setBg modClrScheme chgLayout modNotesTx">
        <pc:chgData name="LARSON Taylor * OWEB" userId="b1bf5480-c445-4b6b-9830-d01a01b6826d" providerId="ADAL" clId="{B7D2929C-CB08-4941-81F8-2B322627D0B7}" dt="2022-07-19T20:42:49.801" v="17684" actId="313"/>
        <pc:sldMkLst>
          <pc:docMk/>
          <pc:sldMk cId="1351660767" sldId="318"/>
        </pc:sldMkLst>
        <pc:spChg chg="del">
          <ac:chgData name="LARSON Taylor * OWEB" userId="b1bf5480-c445-4b6b-9830-d01a01b6826d" providerId="ADAL" clId="{B7D2929C-CB08-4941-81F8-2B322627D0B7}" dt="2022-07-19T18:02:28.775" v="15730" actId="478"/>
          <ac:spMkLst>
            <pc:docMk/>
            <pc:sldMk cId="1351660767" sldId="318"/>
            <ac:spMk id="3" creationId="{59A1518E-D62D-4CA6-B670-4FEBD419A78E}"/>
          </ac:spMkLst>
        </pc:spChg>
        <pc:spChg chg="mod">
          <ac:chgData name="LARSON Taylor * OWEB" userId="b1bf5480-c445-4b6b-9830-d01a01b6826d" providerId="ADAL" clId="{B7D2929C-CB08-4941-81F8-2B322627D0B7}" dt="2022-07-19T18:03:01.160" v="15745" actId="5793"/>
          <ac:spMkLst>
            <pc:docMk/>
            <pc:sldMk cId="1351660767" sldId="318"/>
            <ac:spMk id="4" creationId="{9F9256C4-E44C-B0FC-2125-DFE63C306533}"/>
          </ac:spMkLst>
        </pc:spChg>
        <pc:spChg chg="add del mod ord">
          <ac:chgData name="LARSON Taylor * OWEB" userId="b1bf5480-c445-4b6b-9830-d01a01b6826d" providerId="ADAL" clId="{B7D2929C-CB08-4941-81F8-2B322627D0B7}" dt="2022-07-19T18:02:53.410" v="15733" actId="478"/>
          <ac:spMkLst>
            <pc:docMk/>
            <pc:sldMk cId="1351660767" sldId="318"/>
            <ac:spMk id="8" creationId="{65EDB536-6A22-9485-E984-C6C0EAE21D09}"/>
          </ac:spMkLst>
        </pc:spChg>
        <pc:spChg chg="add del mod ord">
          <ac:chgData name="LARSON Taylor * OWEB" userId="b1bf5480-c445-4b6b-9830-d01a01b6826d" providerId="ADAL" clId="{B7D2929C-CB08-4941-81F8-2B322627D0B7}" dt="2022-07-19T18:02:55.951" v="15734" actId="478"/>
          <ac:spMkLst>
            <pc:docMk/>
            <pc:sldMk cId="1351660767" sldId="318"/>
            <ac:spMk id="9" creationId="{2DEC52A7-7CFB-D53E-DBCB-F8CA145BE7B4}"/>
          </ac:spMkLst>
        </pc:spChg>
        <pc:graphicFrameChg chg="add del mod">
          <ac:chgData name="LARSON Taylor * OWEB" userId="b1bf5480-c445-4b6b-9830-d01a01b6826d" providerId="ADAL" clId="{B7D2929C-CB08-4941-81F8-2B322627D0B7}" dt="2022-07-19T18:00:27.808" v="15726" actId="478"/>
          <ac:graphicFrameMkLst>
            <pc:docMk/>
            <pc:sldMk cId="1351660767" sldId="318"/>
            <ac:graphicFrameMk id="5" creationId="{EF06638A-7A05-18D1-A693-F8A61CCC196E}"/>
          </ac:graphicFrameMkLst>
        </pc:graphicFrameChg>
        <pc:picChg chg="del">
          <ac:chgData name="LARSON Taylor * OWEB" userId="b1bf5480-c445-4b6b-9830-d01a01b6826d" providerId="ADAL" clId="{B7D2929C-CB08-4941-81F8-2B322627D0B7}" dt="2022-07-19T18:02:31.686" v="15731" actId="478"/>
          <ac:picMkLst>
            <pc:docMk/>
            <pc:sldMk cId="1351660767" sldId="318"/>
            <ac:picMk id="2" creationId="{6E4EF663-F55E-4C79-A28D-FF0006D85600}"/>
          </ac:picMkLst>
        </pc:picChg>
        <pc:picChg chg="add mod">
          <ac:chgData name="LARSON Taylor * OWEB" userId="b1bf5480-c445-4b6b-9830-d01a01b6826d" providerId="ADAL" clId="{B7D2929C-CB08-4941-81F8-2B322627D0B7}" dt="2022-07-19T18:04:51.775" v="15952" actId="14100"/>
          <ac:picMkLst>
            <pc:docMk/>
            <pc:sldMk cId="1351660767" sldId="318"/>
            <ac:picMk id="7" creationId="{8EB556F5-0F35-D5A4-C749-CF1BD657E202}"/>
          </ac:picMkLst>
        </pc:picChg>
      </pc:sldChg>
      <pc:sldChg chg="modSp add del mod">
        <pc:chgData name="LARSON Taylor * OWEB" userId="b1bf5480-c445-4b6b-9830-d01a01b6826d" providerId="ADAL" clId="{B7D2929C-CB08-4941-81F8-2B322627D0B7}" dt="2022-07-18T22:17:43.782" v="10766" actId="2696"/>
        <pc:sldMkLst>
          <pc:docMk/>
          <pc:sldMk cId="1609248585" sldId="318"/>
        </pc:sldMkLst>
        <pc:spChg chg="mod">
          <ac:chgData name="LARSON Taylor * OWEB" userId="b1bf5480-c445-4b6b-9830-d01a01b6826d" providerId="ADAL" clId="{B7D2929C-CB08-4941-81F8-2B322627D0B7}" dt="2022-07-18T06:29:29.316" v="10048"/>
          <ac:spMkLst>
            <pc:docMk/>
            <pc:sldMk cId="1609248585" sldId="318"/>
            <ac:spMk id="9" creationId="{BCA7C1AB-69B7-BEE9-74E0-83DBBA226854}"/>
          </ac:spMkLst>
        </pc:spChg>
      </pc:sldChg>
      <pc:sldChg chg="modSp add del mod setBg modNotesTx">
        <pc:chgData name="LARSON Taylor * OWEB" userId="b1bf5480-c445-4b6b-9830-d01a01b6826d" providerId="ADAL" clId="{B7D2929C-CB08-4941-81F8-2B322627D0B7}" dt="2022-07-19T16:55:16.618" v="13537" actId="2696"/>
        <pc:sldMkLst>
          <pc:docMk/>
          <pc:sldMk cId="2933300128" sldId="318"/>
        </pc:sldMkLst>
        <pc:spChg chg="mod">
          <ac:chgData name="LARSON Taylor * OWEB" userId="b1bf5480-c445-4b6b-9830-d01a01b6826d" providerId="ADAL" clId="{B7D2929C-CB08-4941-81F8-2B322627D0B7}" dt="2022-07-19T16:43:46.928" v="13062" actId="20577"/>
          <ac:spMkLst>
            <pc:docMk/>
            <pc:sldMk cId="2933300128" sldId="318"/>
            <ac:spMk id="9" creationId="{BCA7C1AB-69B7-BEE9-74E0-83DBBA226854}"/>
          </ac:spMkLst>
        </pc:spChg>
      </pc:sldChg>
    </pc:docChg>
  </pc:docChgLst>
  <pc:docChgLst>
    <pc:chgData name="REPPLINGER Linda * OWEB" userId="21f70db1-35c3-4625-adec-5f459f27912b" providerId="ADAL" clId="{F0112968-9963-477E-94A0-AC0BE847FB30}"/>
    <pc:docChg chg="undo custSel addSld delSld modSld sldOrd modMainMaster">
      <pc:chgData name="REPPLINGER Linda * OWEB" userId="21f70db1-35c3-4625-adec-5f459f27912b" providerId="ADAL" clId="{F0112968-9963-477E-94A0-AC0BE847FB30}" dt="2022-06-17T21:42:50.818" v="404" actId="14100"/>
      <pc:docMkLst>
        <pc:docMk/>
      </pc:docMkLst>
      <pc:sldChg chg="del">
        <pc:chgData name="REPPLINGER Linda * OWEB" userId="21f70db1-35c3-4625-adec-5f459f27912b" providerId="ADAL" clId="{F0112968-9963-477E-94A0-AC0BE847FB30}" dt="2022-06-17T18:04:36.210" v="0" actId="2696"/>
        <pc:sldMkLst>
          <pc:docMk/>
          <pc:sldMk cId="2239412345" sldId="256"/>
        </pc:sldMkLst>
      </pc:sldChg>
      <pc:sldChg chg="modSp mod">
        <pc:chgData name="REPPLINGER Linda * OWEB" userId="21f70db1-35c3-4625-adec-5f459f27912b" providerId="ADAL" clId="{F0112968-9963-477E-94A0-AC0BE847FB30}" dt="2022-06-17T21:42:50.818" v="404" actId="14100"/>
        <pc:sldMkLst>
          <pc:docMk/>
          <pc:sldMk cId="3994756800" sldId="262"/>
        </pc:sldMkLst>
        <pc:spChg chg="mod">
          <ac:chgData name="REPPLINGER Linda * OWEB" userId="21f70db1-35c3-4625-adec-5f459f27912b" providerId="ADAL" clId="{F0112968-9963-477E-94A0-AC0BE847FB30}" dt="2022-06-17T21:42:29.218" v="384" actId="20577"/>
          <ac:spMkLst>
            <pc:docMk/>
            <pc:sldMk cId="3994756800" sldId="262"/>
            <ac:spMk id="7" creationId="{4DF0E59D-9C0C-4ADF-A343-DA174A79E208}"/>
          </ac:spMkLst>
        </pc:spChg>
        <pc:spChg chg="mod">
          <ac:chgData name="REPPLINGER Linda * OWEB" userId="21f70db1-35c3-4625-adec-5f459f27912b" providerId="ADAL" clId="{F0112968-9963-477E-94A0-AC0BE847FB30}" dt="2022-06-17T21:42:50.818" v="404" actId="14100"/>
          <ac:spMkLst>
            <pc:docMk/>
            <pc:sldMk cId="3994756800" sldId="262"/>
            <ac:spMk id="70" creationId="{8D803C14-7042-4F11-B7E1-C5187F03449F}"/>
          </ac:spMkLst>
        </pc:spChg>
      </pc:sldChg>
      <pc:sldChg chg="del">
        <pc:chgData name="REPPLINGER Linda * OWEB" userId="21f70db1-35c3-4625-adec-5f459f27912b" providerId="ADAL" clId="{F0112968-9963-477E-94A0-AC0BE847FB30}" dt="2022-06-17T18:04:36.210" v="0" actId="2696"/>
        <pc:sldMkLst>
          <pc:docMk/>
          <pc:sldMk cId="3447909878" sldId="263"/>
        </pc:sldMkLst>
      </pc:sldChg>
      <pc:sldChg chg="modSp mod">
        <pc:chgData name="REPPLINGER Linda * OWEB" userId="21f70db1-35c3-4625-adec-5f459f27912b" providerId="ADAL" clId="{F0112968-9963-477E-94A0-AC0BE847FB30}" dt="2022-06-17T18:32:17.221" v="106" actId="14100"/>
        <pc:sldMkLst>
          <pc:docMk/>
          <pc:sldMk cId="2919292632" sldId="264"/>
        </pc:sldMkLst>
        <pc:spChg chg="mod">
          <ac:chgData name="REPPLINGER Linda * OWEB" userId="21f70db1-35c3-4625-adec-5f459f27912b" providerId="ADAL" clId="{F0112968-9963-477E-94A0-AC0BE847FB30}" dt="2022-06-17T18:32:17.221" v="106" actId="14100"/>
          <ac:spMkLst>
            <pc:docMk/>
            <pc:sldMk cId="2919292632" sldId="264"/>
            <ac:spMk id="7" creationId="{4DF0E59D-9C0C-4ADF-A343-DA174A79E208}"/>
          </ac:spMkLst>
        </pc:spChg>
      </pc:sldChg>
      <pc:sldChg chg="modSp mod">
        <pc:chgData name="REPPLINGER Linda * OWEB" userId="21f70db1-35c3-4625-adec-5f459f27912b" providerId="ADAL" clId="{F0112968-9963-477E-94A0-AC0BE847FB30}" dt="2022-06-17T18:31:56.766" v="104" actId="14100"/>
        <pc:sldMkLst>
          <pc:docMk/>
          <pc:sldMk cId="1048135463" sldId="265"/>
        </pc:sldMkLst>
        <pc:spChg chg="mod">
          <ac:chgData name="REPPLINGER Linda * OWEB" userId="21f70db1-35c3-4625-adec-5f459f27912b" providerId="ADAL" clId="{F0112968-9963-477E-94A0-AC0BE847FB30}" dt="2022-06-17T18:31:56.766" v="104" actId="14100"/>
          <ac:spMkLst>
            <pc:docMk/>
            <pc:sldMk cId="1048135463" sldId="265"/>
            <ac:spMk id="7" creationId="{4DF0E59D-9C0C-4ADF-A343-DA174A79E208}"/>
          </ac:spMkLst>
        </pc:spChg>
      </pc:sldChg>
      <pc:sldChg chg="modSp mod">
        <pc:chgData name="REPPLINGER Linda * OWEB" userId="21f70db1-35c3-4625-adec-5f459f27912b" providerId="ADAL" clId="{F0112968-9963-477E-94A0-AC0BE847FB30}" dt="2022-06-17T18:31:52.068" v="103" actId="14100"/>
        <pc:sldMkLst>
          <pc:docMk/>
          <pc:sldMk cId="1987408764" sldId="266"/>
        </pc:sldMkLst>
        <pc:spChg chg="mod">
          <ac:chgData name="REPPLINGER Linda * OWEB" userId="21f70db1-35c3-4625-adec-5f459f27912b" providerId="ADAL" clId="{F0112968-9963-477E-94A0-AC0BE847FB30}" dt="2022-06-17T18:31:52.068" v="103" actId="14100"/>
          <ac:spMkLst>
            <pc:docMk/>
            <pc:sldMk cId="1987408764" sldId="266"/>
            <ac:spMk id="7" creationId="{4DF0E59D-9C0C-4ADF-A343-DA174A79E208}"/>
          </ac:spMkLst>
        </pc:spChg>
      </pc:sldChg>
      <pc:sldChg chg="addSp modSp mod ord">
        <pc:chgData name="REPPLINGER Linda * OWEB" userId="21f70db1-35c3-4625-adec-5f459f27912b" providerId="ADAL" clId="{F0112968-9963-477E-94A0-AC0BE847FB30}" dt="2022-06-17T18:25:54.821" v="85"/>
        <pc:sldMkLst>
          <pc:docMk/>
          <pc:sldMk cId="1657389191" sldId="267"/>
        </pc:sldMkLst>
        <pc:spChg chg="add mod">
          <ac:chgData name="REPPLINGER Linda * OWEB" userId="21f70db1-35c3-4625-adec-5f459f27912b" providerId="ADAL" clId="{F0112968-9963-477E-94A0-AC0BE847FB30}" dt="2022-06-17T18:19:03.582" v="60" actId="20577"/>
          <ac:spMkLst>
            <pc:docMk/>
            <pc:sldMk cId="1657389191" sldId="267"/>
            <ac:spMk id="3" creationId="{59A1518E-D62D-4CA6-B670-4FEBD419A78E}"/>
          </ac:spMkLst>
        </pc:spChg>
        <pc:picChg chg="add mod">
          <ac:chgData name="REPPLINGER Linda * OWEB" userId="21f70db1-35c3-4625-adec-5f459f27912b" providerId="ADAL" clId="{F0112968-9963-477E-94A0-AC0BE847FB30}" dt="2022-06-17T18:25:26.239" v="83" actId="14100"/>
          <ac:picMkLst>
            <pc:docMk/>
            <pc:sldMk cId="1657389191" sldId="267"/>
            <ac:picMk id="2" creationId="{6E4EF663-F55E-4C79-A28D-FF0006D85600}"/>
          </ac:picMkLst>
        </pc:picChg>
      </pc:sldChg>
      <pc:sldChg chg="del">
        <pc:chgData name="REPPLINGER Linda * OWEB" userId="21f70db1-35c3-4625-adec-5f459f27912b" providerId="ADAL" clId="{F0112968-9963-477E-94A0-AC0BE847FB30}" dt="2022-06-17T18:04:36.210" v="0" actId="2696"/>
        <pc:sldMkLst>
          <pc:docMk/>
          <pc:sldMk cId="2517718393" sldId="268"/>
        </pc:sldMkLst>
      </pc:sldChg>
      <pc:sldChg chg="del">
        <pc:chgData name="REPPLINGER Linda * OWEB" userId="21f70db1-35c3-4625-adec-5f459f27912b" providerId="ADAL" clId="{F0112968-9963-477E-94A0-AC0BE847FB30}" dt="2022-06-17T18:05:29.335" v="2" actId="2696"/>
        <pc:sldMkLst>
          <pc:docMk/>
          <pc:sldMk cId="495931279" sldId="269"/>
        </pc:sldMkLst>
      </pc:sldChg>
      <pc:sldChg chg="del">
        <pc:chgData name="REPPLINGER Linda * OWEB" userId="21f70db1-35c3-4625-adec-5f459f27912b" providerId="ADAL" clId="{F0112968-9963-477E-94A0-AC0BE847FB30}" dt="2022-06-17T18:04:36.210" v="0" actId="2696"/>
        <pc:sldMkLst>
          <pc:docMk/>
          <pc:sldMk cId="339331056" sldId="271"/>
        </pc:sldMkLst>
      </pc:sldChg>
      <pc:sldChg chg="del">
        <pc:chgData name="REPPLINGER Linda * OWEB" userId="21f70db1-35c3-4625-adec-5f459f27912b" providerId="ADAL" clId="{F0112968-9963-477E-94A0-AC0BE847FB30}" dt="2022-06-17T18:04:36.210" v="0" actId="2696"/>
        <pc:sldMkLst>
          <pc:docMk/>
          <pc:sldMk cId="519333718" sldId="277"/>
        </pc:sldMkLst>
      </pc:sldChg>
      <pc:sldChg chg="addSp delSp modSp mod setBg">
        <pc:chgData name="REPPLINGER Linda * OWEB" userId="21f70db1-35c3-4625-adec-5f459f27912b" providerId="ADAL" clId="{F0112968-9963-477E-94A0-AC0BE847FB30}" dt="2022-06-17T19:53:57.449" v="373"/>
        <pc:sldMkLst>
          <pc:docMk/>
          <pc:sldMk cId="2239905900" sldId="278"/>
        </pc:sldMkLst>
        <pc:spChg chg="add mod">
          <ac:chgData name="REPPLINGER Linda * OWEB" userId="21f70db1-35c3-4625-adec-5f459f27912b" providerId="ADAL" clId="{F0112968-9963-477E-94A0-AC0BE847FB30}" dt="2022-06-17T19:48:57.862" v="362" actId="20577"/>
          <ac:spMkLst>
            <pc:docMk/>
            <pc:sldMk cId="2239905900" sldId="278"/>
            <ac:spMk id="12" creationId="{6581E92B-10F5-48E7-A727-D991CE50E88A}"/>
          </ac:spMkLst>
        </pc:spChg>
        <pc:spChg chg="add mod ord">
          <ac:chgData name="REPPLINGER Linda * OWEB" userId="21f70db1-35c3-4625-adec-5f459f27912b" providerId="ADAL" clId="{F0112968-9963-477E-94A0-AC0BE847FB30}" dt="2022-06-17T19:45:07.240" v="357" actId="207"/>
          <ac:spMkLst>
            <pc:docMk/>
            <pc:sldMk cId="2239905900" sldId="278"/>
            <ac:spMk id="13" creationId="{E0DDB292-6C44-4E8F-AC2A-96B0BB653074}"/>
          </ac:spMkLst>
        </pc:spChg>
        <pc:spChg chg="del">
          <ac:chgData name="REPPLINGER Linda * OWEB" userId="21f70db1-35c3-4625-adec-5f459f27912b" providerId="ADAL" clId="{F0112968-9963-477E-94A0-AC0BE847FB30}" dt="2022-06-17T19:43:20.187" v="120" actId="478"/>
          <ac:spMkLst>
            <pc:docMk/>
            <pc:sldMk cId="2239905900" sldId="278"/>
            <ac:spMk id="15" creationId="{8F6A7DF0-5D60-471E-9D37-D6A869D02BBD}"/>
          </ac:spMkLst>
        </pc:spChg>
        <pc:spChg chg="mod">
          <ac:chgData name="REPPLINGER Linda * OWEB" userId="21f70db1-35c3-4625-adec-5f459f27912b" providerId="ADAL" clId="{F0112968-9963-477E-94A0-AC0BE847FB30}" dt="2022-06-17T19:49:28.684" v="364" actId="207"/>
          <ac:spMkLst>
            <pc:docMk/>
            <pc:sldMk cId="2239905900" sldId="278"/>
            <ac:spMk id="16" creationId="{D4A21C0E-27B1-454B-B535-8BAB6FB30D67}"/>
          </ac:spMkLst>
        </pc:spChg>
        <pc:spChg chg="mod">
          <ac:chgData name="REPPLINGER Linda * OWEB" userId="21f70db1-35c3-4625-adec-5f459f27912b" providerId="ADAL" clId="{F0112968-9963-477E-94A0-AC0BE847FB30}" dt="2022-06-17T19:49:28.684" v="364" actId="207"/>
          <ac:spMkLst>
            <pc:docMk/>
            <pc:sldMk cId="2239905900" sldId="278"/>
            <ac:spMk id="17" creationId="{89690CF2-E012-4411-BDAD-A75AEFD8BA93}"/>
          </ac:spMkLst>
        </pc:spChg>
        <pc:picChg chg="add mod ord">
          <ac:chgData name="REPPLINGER Linda * OWEB" userId="21f70db1-35c3-4625-adec-5f459f27912b" providerId="ADAL" clId="{F0112968-9963-477E-94A0-AC0BE847FB30}" dt="2022-06-17T19:44:39.233" v="327" actId="14861"/>
          <ac:picMkLst>
            <pc:docMk/>
            <pc:sldMk cId="2239905900" sldId="278"/>
            <ac:picMk id="19" creationId="{E5049C5F-0032-41E1-BA60-7F771C3BA8F3}"/>
          </ac:picMkLst>
        </pc:picChg>
        <pc:picChg chg="del">
          <ac:chgData name="REPPLINGER Linda * OWEB" userId="21f70db1-35c3-4625-adec-5f459f27912b" providerId="ADAL" clId="{F0112968-9963-477E-94A0-AC0BE847FB30}" dt="2022-06-17T19:43:20.187" v="120" actId="478"/>
          <ac:picMkLst>
            <pc:docMk/>
            <pc:sldMk cId="2239905900" sldId="278"/>
            <ac:picMk id="32" creationId="{B243455D-0E73-4652-B2A4-A2118EEF2824}"/>
          </ac:picMkLst>
        </pc:picChg>
      </pc:sldChg>
      <pc:sldChg chg="del">
        <pc:chgData name="REPPLINGER Linda * OWEB" userId="21f70db1-35c3-4625-adec-5f459f27912b" providerId="ADAL" clId="{F0112968-9963-477E-94A0-AC0BE847FB30}" dt="2022-06-17T18:04:36.210" v="0" actId="2696"/>
        <pc:sldMkLst>
          <pc:docMk/>
          <pc:sldMk cId="694865136" sldId="279"/>
        </pc:sldMkLst>
      </pc:sldChg>
      <pc:sldChg chg="modSp add mod ord">
        <pc:chgData name="REPPLINGER Linda * OWEB" userId="21f70db1-35c3-4625-adec-5f459f27912b" providerId="ADAL" clId="{F0112968-9963-477E-94A0-AC0BE847FB30}" dt="2022-06-17T18:32:04.595" v="105" actId="14100"/>
        <pc:sldMkLst>
          <pc:docMk/>
          <pc:sldMk cId="1637372058" sldId="279"/>
        </pc:sldMkLst>
        <pc:spChg chg="mod">
          <ac:chgData name="REPPLINGER Linda * OWEB" userId="21f70db1-35c3-4625-adec-5f459f27912b" providerId="ADAL" clId="{F0112968-9963-477E-94A0-AC0BE847FB30}" dt="2022-06-17T18:32:04.595" v="105" actId="14100"/>
          <ac:spMkLst>
            <pc:docMk/>
            <pc:sldMk cId="1637372058" sldId="279"/>
            <ac:spMk id="16" creationId="{5DE156E2-27D0-4B67-8252-DAF7ACDBAFFB}"/>
          </ac:spMkLst>
        </pc:spChg>
      </pc:sldChg>
      <pc:sldChg chg="add del">
        <pc:chgData name="REPPLINGER Linda * OWEB" userId="21f70db1-35c3-4625-adec-5f459f27912b" providerId="ADAL" clId="{F0112968-9963-477E-94A0-AC0BE847FB30}" dt="2022-06-17T18:05:41.055" v="4" actId="2696"/>
        <pc:sldMkLst>
          <pc:docMk/>
          <pc:sldMk cId="312631421" sldId="280"/>
        </pc:sldMkLst>
      </pc:sldChg>
      <pc:sldChg chg="addSp delSp modSp add mod ord">
        <pc:chgData name="REPPLINGER Linda * OWEB" userId="21f70db1-35c3-4625-adec-5f459f27912b" providerId="ADAL" clId="{F0112968-9963-477E-94A0-AC0BE847FB30}" dt="2022-06-17T18:25:54.821" v="85"/>
        <pc:sldMkLst>
          <pc:docMk/>
          <pc:sldMk cId="2462153813" sldId="280"/>
        </pc:sldMkLst>
        <pc:spChg chg="del">
          <ac:chgData name="REPPLINGER Linda * OWEB" userId="21f70db1-35c3-4625-adec-5f459f27912b" providerId="ADAL" clId="{F0112968-9963-477E-94A0-AC0BE847FB30}" dt="2022-06-17T18:22:24.848" v="62" actId="478"/>
          <ac:spMkLst>
            <pc:docMk/>
            <pc:sldMk cId="2462153813" sldId="280"/>
            <ac:spMk id="3" creationId="{59A1518E-D62D-4CA6-B670-4FEBD419A78E}"/>
          </ac:spMkLst>
        </pc:spChg>
        <pc:spChg chg="add mod">
          <ac:chgData name="REPPLINGER Linda * OWEB" userId="21f70db1-35c3-4625-adec-5f459f27912b" providerId="ADAL" clId="{F0112968-9963-477E-94A0-AC0BE847FB30}" dt="2022-06-17T18:22:48.452" v="82" actId="20577"/>
          <ac:spMkLst>
            <pc:docMk/>
            <pc:sldMk cId="2462153813" sldId="280"/>
            <ac:spMk id="4" creationId="{8C31D85E-975F-4F66-AC8A-8C3F76D5650B}"/>
          </ac:spMkLst>
        </pc:spChg>
      </pc:sldChg>
      <pc:sldMasterChg chg="addSp modSp mod delSldLayout">
        <pc:chgData name="REPPLINGER Linda * OWEB" userId="21f70db1-35c3-4625-adec-5f459f27912b" providerId="ADAL" clId="{F0112968-9963-477E-94A0-AC0BE847FB30}" dt="2022-06-17T18:33:05.910" v="117" actId="1036"/>
        <pc:sldMasterMkLst>
          <pc:docMk/>
          <pc:sldMasterMk cId="4133600412" sldId="2147483648"/>
        </pc:sldMasterMkLst>
        <pc:spChg chg="mod">
          <ac:chgData name="REPPLINGER Linda * OWEB" userId="21f70db1-35c3-4625-adec-5f459f27912b" providerId="ADAL" clId="{F0112968-9963-477E-94A0-AC0BE847FB30}" dt="2022-06-17T18:14:33.567" v="22" actId="207"/>
          <ac:spMkLst>
            <pc:docMk/>
            <pc:sldMasterMk cId="4133600412" sldId="2147483648"/>
            <ac:spMk id="7" creationId="{86679BEF-52E7-469D-ABFE-E0A6A9B1908B}"/>
          </ac:spMkLst>
        </pc:spChg>
        <pc:spChg chg="mod">
          <ac:chgData name="REPPLINGER Linda * OWEB" userId="21f70db1-35c3-4625-adec-5f459f27912b" providerId="ADAL" clId="{F0112968-9963-477E-94A0-AC0BE847FB30}" dt="2022-06-17T18:14:40.298" v="23" actId="207"/>
          <ac:spMkLst>
            <pc:docMk/>
            <pc:sldMasterMk cId="4133600412" sldId="2147483648"/>
            <ac:spMk id="31" creationId="{AB320A0C-DC56-4AC0-97E2-5F7F2D9DAFC5}"/>
          </ac:spMkLst>
        </pc:spChg>
        <pc:picChg chg="add mod">
          <ac:chgData name="REPPLINGER Linda * OWEB" userId="21f70db1-35c3-4625-adec-5f459f27912b" providerId="ADAL" clId="{F0112968-9963-477E-94A0-AC0BE847FB30}" dt="2022-06-17T18:33:05.910" v="117" actId="1036"/>
          <ac:picMkLst>
            <pc:docMk/>
            <pc:sldMasterMk cId="4133600412" sldId="2147483648"/>
            <ac:picMk id="6" creationId="{F9972B77-420D-49F4-9A2C-2E106F4480F0}"/>
          </ac:picMkLst>
        </pc:picChg>
        <pc:sldLayoutChg chg="del">
          <pc:chgData name="REPPLINGER Linda * OWEB" userId="21f70db1-35c3-4625-adec-5f459f27912b" providerId="ADAL" clId="{F0112968-9963-477E-94A0-AC0BE847FB30}" dt="2022-06-17T18:04:36.210" v="0" actId="2696"/>
          <pc:sldLayoutMkLst>
            <pc:docMk/>
            <pc:sldMasterMk cId="4133600412" sldId="2147483648"/>
            <pc:sldLayoutMk cId="3271434777" sldId="2147483660"/>
          </pc:sldLayoutMkLst>
        </pc:sldLayoutChg>
      </pc:sldMasterChg>
    </pc:docChg>
  </pc:docChgLst>
  <pc:docChgLst>
    <pc:chgData name="LARSON Taylor * OWEB" userId="b1bf5480-c445-4b6b-9830-d01a01b6826d" providerId="ADAL" clId="{B40AEC5C-2FA4-4173-A24B-E683B461C3DF}"/>
    <pc:docChg chg="undo custSel addSld delSld modSld sldOrd">
      <pc:chgData name="LARSON Taylor * OWEB" userId="b1bf5480-c445-4b6b-9830-d01a01b6826d" providerId="ADAL" clId="{B40AEC5C-2FA4-4173-A24B-E683B461C3DF}" dt="2022-09-07T16:17:26.448" v="3398" actId="255"/>
      <pc:docMkLst>
        <pc:docMk/>
      </pc:docMkLst>
      <pc:sldChg chg="modSp add mod ord modClrScheme chgLayout">
        <pc:chgData name="LARSON Taylor * OWEB" userId="b1bf5480-c445-4b6b-9830-d01a01b6826d" providerId="ADAL" clId="{B40AEC5C-2FA4-4173-A24B-E683B461C3DF}" dt="2022-09-07T15:07:59.510" v="1684"/>
        <pc:sldMkLst>
          <pc:docMk/>
          <pc:sldMk cId="3170411294" sldId="260"/>
        </pc:sldMkLst>
        <pc:spChg chg="mod ord">
          <ac:chgData name="LARSON Taylor * OWEB" userId="b1bf5480-c445-4b6b-9830-d01a01b6826d" providerId="ADAL" clId="{B40AEC5C-2FA4-4173-A24B-E683B461C3DF}" dt="2022-09-07T07:21:30.833" v="1333" actId="27636"/>
          <ac:spMkLst>
            <pc:docMk/>
            <pc:sldMk cId="3170411294" sldId="260"/>
            <ac:spMk id="9" creationId="{00000000-0000-0000-0000-000000000000}"/>
          </ac:spMkLst>
        </pc:spChg>
      </pc:sldChg>
      <pc:sldChg chg="del modNotesTx">
        <pc:chgData name="LARSON Taylor * OWEB" userId="b1bf5480-c445-4b6b-9830-d01a01b6826d" providerId="ADAL" clId="{B40AEC5C-2FA4-4173-A24B-E683B461C3DF}" dt="2022-09-04T01:24:24.143" v="1289" actId="2696"/>
        <pc:sldMkLst>
          <pc:docMk/>
          <pc:sldMk cId="3768293985" sldId="260"/>
        </pc:sldMkLst>
      </pc:sldChg>
      <pc:sldChg chg="modSp mod modNotesTx">
        <pc:chgData name="LARSON Taylor * OWEB" userId="b1bf5480-c445-4b6b-9830-d01a01b6826d" providerId="ADAL" clId="{B40AEC5C-2FA4-4173-A24B-E683B461C3DF}" dt="2022-09-07T07:24:45.871" v="1342" actId="14100"/>
        <pc:sldMkLst>
          <pc:docMk/>
          <pc:sldMk cId="1657389191" sldId="267"/>
        </pc:sldMkLst>
        <pc:spChg chg="mod">
          <ac:chgData name="LARSON Taylor * OWEB" userId="b1bf5480-c445-4b6b-9830-d01a01b6826d" providerId="ADAL" clId="{B40AEC5C-2FA4-4173-A24B-E683B461C3DF}" dt="2022-09-07T07:24:45.871" v="1342" actId="14100"/>
          <ac:spMkLst>
            <pc:docMk/>
            <pc:sldMk cId="1657389191" sldId="267"/>
            <ac:spMk id="4" creationId="{8E9AAB4A-12EC-6F90-D5BA-84EB958455B6}"/>
          </ac:spMkLst>
        </pc:spChg>
      </pc:sldChg>
      <pc:sldChg chg="modNotesTx">
        <pc:chgData name="LARSON Taylor * OWEB" userId="b1bf5480-c445-4b6b-9830-d01a01b6826d" providerId="ADAL" clId="{B40AEC5C-2FA4-4173-A24B-E683B461C3DF}" dt="2022-08-30T23:22:43.488" v="229" actId="20577"/>
        <pc:sldMkLst>
          <pc:docMk/>
          <pc:sldMk cId="2239905900" sldId="278"/>
        </pc:sldMkLst>
      </pc:sldChg>
      <pc:sldChg chg="ord modNotesTx">
        <pc:chgData name="LARSON Taylor * OWEB" userId="b1bf5480-c445-4b6b-9830-d01a01b6826d" providerId="ADAL" clId="{B40AEC5C-2FA4-4173-A24B-E683B461C3DF}" dt="2022-09-07T15:14:26.698" v="1921"/>
        <pc:sldMkLst>
          <pc:docMk/>
          <pc:sldMk cId="1625721816" sldId="291"/>
        </pc:sldMkLst>
      </pc:sldChg>
      <pc:sldChg chg="modSp mod modNotesTx">
        <pc:chgData name="LARSON Taylor * OWEB" userId="b1bf5480-c445-4b6b-9830-d01a01b6826d" providerId="ADAL" clId="{B40AEC5C-2FA4-4173-A24B-E683B461C3DF}" dt="2022-09-07T15:00:42.867" v="1504" actId="20577"/>
        <pc:sldMkLst>
          <pc:docMk/>
          <pc:sldMk cId="2338089882" sldId="293"/>
        </pc:sldMkLst>
        <pc:spChg chg="mod">
          <ac:chgData name="LARSON Taylor * OWEB" userId="b1bf5480-c445-4b6b-9830-d01a01b6826d" providerId="ADAL" clId="{B40AEC5C-2FA4-4173-A24B-E683B461C3DF}" dt="2022-09-07T15:00:42.867" v="1504" actId="20577"/>
          <ac:spMkLst>
            <pc:docMk/>
            <pc:sldMk cId="2338089882" sldId="293"/>
            <ac:spMk id="4" creationId="{9F9256C4-E44C-B0FC-2125-DFE63C306533}"/>
          </ac:spMkLst>
        </pc:spChg>
      </pc:sldChg>
      <pc:sldChg chg="addSp delSp modSp mod modNotesTx">
        <pc:chgData name="LARSON Taylor * OWEB" userId="b1bf5480-c445-4b6b-9830-d01a01b6826d" providerId="ADAL" clId="{B40AEC5C-2FA4-4173-A24B-E683B461C3DF}" dt="2022-09-07T15:58:34.910" v="2826" actId="1076"/>
        <pc:sldMkLst>
          <pc:docMk/>
          <pc:sldMk cId="948190461" sldId="295"/>
        </pc:sldMkLst>
        <pc:spChg chg="mod">
          <ac:chgData name="LARSON Taylor * OWEB" userId="b1bf5480-c445-4b6b-9830-d01a01b6826d" providerId="ADAL" clId="{B40AEC5C-2FA4-4173-A24B-E683B461C3DF}" dt="2022-09-07T15:58:34.910" v="2826" actId="1076"/>
          <ac:spMkLst>
            <pc:docMk/>
            <pc:sldMk cId="948190461" sldId="295"/>
            <ac:spMk id="3" creationId="{59A1518E-D62D-4CA6-B670-4FEBD419A78E}"/>
          </ac:spMkLst>
        </pc:spChg>
        <pc:spChg chg="add del mod">
          <ac:chgData name="LARSON Taylor * OWEB" userId="b1bf5480-c445-4b6b-9830-d01a01b6826d" providerId="ADAL" clId="{B40AEC5C-2FA4-4173-A24B-E683B461C3DF}" dt="2022-09-07T15:43:52.239" v="2189" actId="478"/>
          <ac:spMkLst>
            <pc:docMk/>
            <pc:sldMk cId="948190461" sldId="295"/>
            <ac:spMk id="7" creationId="{510D45A0-04FF-58F0-94E4-7F276A0E43E3}"/>
          </ac:spMkLst>
        </pc:spChg>
        <pc:spChg chg="mod">
          <ac:chgData name="LARSON Taylor * OWEB" userId="b1bf5480-c445-4b6b-9830-d01a01b6826d" providerId="ADAL" clId="{B40AEC5C-2FA4-4173-A24B-E683B461C3DF}" dt="2022-08-30T23:26:52.985" v="251" actId="20577"/>
          <ac:spMkLst>
            <pc:docMk/>
            <pc:sldMk cId="948190461" sldId="295"/>
            <ac:spMk id="8" creationId="{2FE6A280-EA5B-3D5E-2FEC-65DA9B077F32}"/>
          </ac:spMkLst>
        </pc:spChg>
        <pc:spChg chg="mod">
          <ac:chgData name="LARSON Taylor * OWEB" userId="b1bf5480-c445-4b6b-9830-d01a01b6826d" providerId="ADAL" clId="{B40AEC5C-2FA4-4173-A24B-E683B461C3DF}" dt="2022-09-07T15:58:29.331" v="2825" actId="20577"/>
          <ac:spMkLst>
            <pc:docMk/>
            <pc:sldMk cId="948190461" sldId="295"/>
            <ac:spMk id="9" creationId="{BCA7C1AB-69B7-BEE9-74E0-83DBBA226854}"/>
          </ac:spMkLst>
        </pc:spChg>
        <pc:spChg chg="del mod">
          <ac:chgData name="LARSON Taylor * OWEB" userId="b1bf5480-c445-4b6b-9830-d01a01b6826d" providerId="ADAL" clId="{B40AEC5C-2FA4-4173-A24B-E683B461C3DF}" dt="2022-09-07T15:43:48.716" v="2188" actId="478"/>
          <ac:spMkLst>
            <pc:docMk/>
            <pc:sldMk cId="948190461" sldId="295"/>
            <ac:spMk id="10" creationId="{28642F80-87BF-6130-962E-FD6042904D09}"/>
          </ac:spMkLst>
        </pc:spChg>
        <pc:spChg chg="add del mod">
          <ac:chgData name="LARSON Taylor * OWEB" userId="b1bf5480-c445-4b6b-9830-d01a01b6826d" providerId="ADAL" clId="{B40AEC5C-2FA4-4173-A24B-E683B461C3DF}" dt="2022-09-07T15:48:52.359" v="2451" actId="478"/>
          <ac:spMkLst>
            <pc:docMk/>
            <pc:sldMk cId="948190461" sldId="295"/>
            <ac:spMk id="15" creationId="{D871A219-F345-6214-5DB5-9CDE2994B5FA}"/>
          </ac:spMkLst>
        </pc:spChg>
        <pc:spChg chg="add mod">
          <ac:chgData name="LARSON Taylor * OWEB" userId="b1bf5480-c445-4b6b-9830-d01a01b6826d" providerId="ADAL" clId="{B40AEC5C-2FA4-4173-A24B-E683B461C3DF}" dt="2022-09-07T15:49:29.771" v="2604" actId="1038"/>
          <ac:spMkLst>
            <pc:docMk/>
            <pc:sldMk cId="948190461" sldId="295"/>
            <ac:spMk id="17" creationId="{09D81BE6-E1C6-770D-1E34-4D80E26E9FF9}"/>
          </ac:spMkLst>
        </pc:spChg>
        <pc:spChg chg="add del">
          <ac:chgData name="LARSON Taylor * OWEB" userId="b1bf5480-c445-4b6b-9830-d01a01b6826d" providerId="ADAL" clId="{B40AEC5C-2FA4-4173-A24B-E683B461C3DF}" dt="2022-09-07T15:46:56.761" v="2371" actId="478"/>
          <ac:spMkLst>
            <pc:docMk/>
            <pc:sldMk cId="948190461" sldId="295"/>
            <ac:spMk id="19" creationId="{645D2FA1-EB02-1901-80A1-33B9C33AD6AF}"/>
          </ac:spMkLst>
        </pc:spChg>
        <pc:spChg chg="add del mod">
          <ac:chgData name="LARSON Taylor * OWEB" userId="b1bf5480-c445-4b6b-9830-d01a01b6826d" providerId="ADAL" clId="{B40AEC5C-2FA4-4173-A24B-E683B461C3DF}" dt="2022-09-07T15:48:50.160" v="2450" actId="478"/>
          <ac:spMkLst>
            <pc:docMk/>
            <pc:sldMk cId="948190461" sldId="295"/>
            <ac:spMk id="21" creationId="{4339DC32-AD7B-93CC-4210-5462F970BA41}"/>
          </ac:spMkLst>
        </pc:spChg>
        <pc:spChg chg="add mod">
          <ac:chgData name="LARSON Taylor * OWEB" userId="b1bf5480-c445-4b6b-9830-d01a01b6826d" providerId="ADAL" clId="{B40AEC5C-2FA4-4173-A24B-E683B461C3DF}" dt="2022-09-07T15:49:33.125" v="2608" actId="1038"/>
          <ac:spMkLst>
            <pc:docMk/>
            <pc:sldMk cId="948190461" sldId="295"/>
            <ac:spMk id="23" creationId="{83D41C9F-FC69-2B59-092C-F362B3854EAB}"/>
          </ac:spMkLst>
        </pc:spChg>
        <pc:spChg chg="add mod">
          <ac:chgData name="LARSON Taylor * OWEB" userId="b1bf5480-c445-4b6b-9830-d01a01b6826d" providerId="ADAL" clId="{B40AEC5C-2FA4-4173-A24B-E683B461C3DF}" dt="2022-09-07T15:49:03.511" v="2521" actId="1037"/>
          <ac:spMkLst>
            <pc:docMk/>
            <pc:sldMk cId="948190461" sldId="295"/>
            <ac:spMk id="25" creationId="{51B52953-C3CC-E6FD-C8A2-1E4C1BD6CA0A}"/>
          </ac:spMkLst>
        </pc:spChg>
        <pc:picChg chg="add del mod">
          <ac:chgData name="LARSON Taylor * OWEB" userId="b1bf5480-c445-4b6b-9830-d01a01b6826d" providerId="ADAL" clId="{B40AEC5C-2FA4-4173-A24B-E683B461C3DF}" dt="2022-09-07T15:43:42.400" v="2186" actId="478"/>
          <ac:picMkLst>
            <pc:docMk/>
            <pc:sldMk cId="948190461" sldId="295"/>
            <ac:picMk id="5" creationId="{AA67BE06-5C10-9C02-DD0C-EA5D98F7B392}"/>
          </ac:picMkLst>
        </pc:picChg>
        <pc:cxnChg chg="add del">
          <ac:chgData name="LARSON Taylor * OWEB" userId="b1bf5480-c445-4b6b-9830-d01a01b6826d" providerId="ADAL" clId="{B40AEC5C-2FA4-4173-A24B-E683B461C3DF}" dt="2022-09-07T15:45:10.459" v="2206" actId="478"/>
          <ac:cxnSpMkLst>
            <pc:docMk/>
            <pc:sldMk cId="948190461" sldId="295"/>
            <ac:cxnSpMk id="12" creationId="{8F62E914-E28F-2261-19CE-4BA798735330}"/>
          </ac:cxnSpMkLst>
        </pc:cxnChg>
        <pc:cxnChg chg="add del mod">
          <ac:chgData name="LARSON Taylor * OWEB" userId="b1bf5480-c445-4b6b-9830-d01a01b6826d" providerId="ADAL" clId="{B40AEC5C-2FA4-4173-A24B-E683B461C3DF}" dt="2022-09-07T15:46:07.593" v="2212" actId="478"/>
          <ac:cxnSpMkLst>
            <pc:docMk/>
            <pc:sldMk cId="948190461" sldId="295"/>
            <ac:cxnSpMk id="14" creationId="{A04250AE-880A-F076-FB79-809CFA989FA5}"/>
          </ac:cxnSpMkLst>
        </pc:cxnChg>
      </pc:sldChg>
      <pc:sldChg chg="del modNotesTx">
        <pc:chgData name="LARSON Taylor * OWEB" userId="b1bf5480-c445-4b6b-9830-d01a01b6826d" providerId="ADAL" clId="{B40AEC5C-2FA4-4173-A24B-E683B461C3DF}" dt="2022-09-04T01:24:47.713" v="1294" actId="2696"/>
        <pc:sldMkLst>
          <pc:docMk/>
          <pc:sldMk cId="3111479946" sldId="296"/>
        </pc:sldMkLst>
      </pc:sldChg>
      <pc:sldChg chg="modSp add mod setBg">
        <pc:chgData name="LARSON Taylor * OWEB" userId="b1bf5480-c445-4b6b-9830-d01a01b6826d" providerId="ADAL" clId="{B40AEC5C-2FA4-4173-A24B-E683B461C3DF}" dt="2022-09-04T01:31:09.115" v="1325" actId="255"/>
        <pc:sldMkLst>
          <pc:docMk/>
          <pc:sldMk cId="3308880272" sldId="296"/>
        </pc:sldMkLst>
        <pc:spChg chg="mod">
          <ac:chgData name="LARSON Taylor * OWEB" userId="b1bf5480-c445-4b6b-9830-d01a01b6826d" providerId="ADAL" clId="{B40AEC5C-2FA4-4173-A24B-E683B461C3DF}" dt="2022-09-04T01:31:09.115" v="1325" actId="255"/>
          <ac:spMkLst>
            <pc:docMk/>
            <pc:sldMk cId="3308880272" sldId="296"/>
            <ac:spMk id="9" creationId="{BCA7C1AB-69B7-BEE9-74E0-83DBBA226854}"/>
          </ac:spMkLst>
        </pc:spChg>
      </pc:sldChg>
      <pc:sldChg chg="modSp add mod setBg modNotesTx">
        <pc:chgData name="LARSON Taylor * OWEB" userId="b1bf5480-c445-4b6b-9830-d01a01b6826d" providerId="ADAL" clId="{B40AEC5C-2FA4-4173-A24B-E683B461C3DF}" dt="2022-09-07T16:14:56.276" v="3250" actId="20577"/>
        <pc:sldMkLst>
          <pc:docMk/>
          <pc:sldMk cId="3257639604" sldId="297"/>
        </pc:sldMkLst>
        <pc:spChg chg="mod">
          <ac:chgData name="LARSON Taylor * OWEB" userId="b1bf5480-c445-4b6b-9830-d01a01b6826d" providerId="ADAL" clId="{B40AEC5C-2FA4-4173-A24B-E683B461C3DF}" dt="2022-09-07T16:14:56.276" v="3250" actId="20577"/>
          <ac:spMkLst>
            <pc:docMk/>
            <pc:sldMk cId="3257639604" sldId="297"/>
            <ac:spMk id="8" creationId="{FA9AAA49-5452-4A05-3DAF-A46D0C6D81E3}"/>
          </ac:spMkLst>
        </pc:spChg>
      </pc:sldChg>
      <pc:sldChg chg="del modNotesTx">
        <pc:chgData name="LARSON Taylor * OWEB" userId="b1bf5480-c445-4b6b-9830-d01a01b6826d" providerId="ADAL" clId="{B40AEC5C-2FA4-4173-A24B-E683B461C3DF}" dt="2022-09-04T01:24:24.143" v="1289" actId="2696"/>
        <pc:sldMkLst>
          <pc:docMk/>
          <pc:sldMk cId="3914654099" sldId="297"/>
        </pc:sldMkLst>
      </pc:sldChg>
      <pc:sldChg chg="modNotesTx">
        <pc:chgData name="LARSON Taylor * OWEB" userId="b1bf5480-c445-4b6b-9830-d01a01b6826d" providerId="ADAL" clId="{B40AEC5C-2FA4-4173-A24B-E683B461C3DF}" dt="2022-09-07T16:10:39.412" v="3241" actId="20577"/>
        <pc:sldMkLst>
          <pc:docMk/>
          <pc:sldMk cId="1409892054" sldId="298"/>
        </pc:sldMkLst>
      </pc:sldChg>
      <pc:sldChg chg="modSp mod">
        <pc:chgData name="LARSON Taylor * OWEB" userId="b1bf5480-c445-4b6b-9830-d01a01b6826d" providerId="ADAL" clId="{B40AEC5C-2FA4-4173-A24B-E683B461C3DF}" dt="2022-09-07T14:57:28.077" v="1384" actId="20577"/>
        <pc:sldMkLst>
          <pc:docMk/>
          <pc:sldMk cId="3822212024" sldId="299"/>
        </pc:sldMkLst>
        <pc:spChg chg="mod">
          <ac:chgData name="LARSON Taylor * OWEB" userId="b1bf5480-c445-4b6b-9830-d01a01b6826d" providerId="ADAL" clId="{B40AEC5C-2FA4-4173-A24B-E683B461C3DF}" dt="2022-09-07T14:57:28.077" v="1384" actId="20577"/>
          <ac:spMkLst>
            <pc:docMk/>
            <pc:sldMk cId="3822212024" sldId="299"/>
            <ac:spMk id="4" creationId="{2D854CEB-9179-666B-2C98-74D4A7186E11}"/>
          </ac:spMkLst>
        </pc:spChg>
      </pc:sldChg>
      <pc:sldChg chg="modSp mod ord modNotesTx">
        <pc:chgData name="LARSON Taylor * OWEB" userId="b1bf5480-c445-4b6b-9830-d01a01b6826d" providerId="ADAL" clId="{B40AEC5C-2FA4-4173-A24B-E683B461C3DF}" dt="2022-09-07T07:23:06.458" v="1338" actId="5793"/>
        <pc:sldMkLst>
          <pc:docMk/>
          <pc:sldMk cId="1150066734" sldId="300"/>
        </pc:sldMkLst>
        <pc:spChg chg="mod">
          <ac:chgData name="LARSON Taylor * OWEB" userId="b1bf5480-c445-4b6b-9830-d01a01b6826d" providerId="ADAL" clId="{B40AEC5C-2FA4-4173-A24B-E683B461C3DF}" dt="2022-09-07T07:23:06.458" v="1338" actId="5793"/>
          <ac:spMkLst>
            <pc:docMk/>
            <pc:sldMk cId="1150066734" sldId="300"/>
            <ac:spMk id="4" creationId="{592C1663-3541-C920-9EBF-279276457C02}"/>
          </ac:spMkLst>
        </pc:spChg>
      </pc:sldChg>
      <pc:sldChg chg="modNotesTx">
        <pc:chgData name="LARSON Taylor * OWEB" userId="b1bf5480-c445-4b6b-9830-d01a01b6826d" providerId="ADAL" clId="{B40AEC5C-2FA4-4173-A24B-E683B461C3DF}" dt="2022-08-30T21:24:55.032" v="87" actId="20577"/>
        <pc:sldMkLst>
          <pc:docMk/>
          <pc:sldMk cId="4281016178" sldId="304"/>
        </pc:sldMkLst>
      </pc:sldChg>
      <pc:sldChg chg="modNotesTx">
        <pc:chgData name="LARSON Taylor * OWEB" userId="b1bf5480-c445-4b6b-9830-d01a01b6826d" providerId="ADAL" clId="{B40AEC5C-2FA4-4173-A24B-E683B461C3DF}" dt="2022-08-30T23:29:30.303" v="373" actId="20577"/>
        <pc:sldMkLst>
          <pc:docMk/>
          <pc:sldMk cId="928786447" sldId="307"/>
        </pc:sldMkLst>
      </pc:sldChg>
      <pc:sldChg chg="modNotesTx">
        <pc:chgData name="LARSON Taylor * OWEB" userId="b1bf5480-c445-4b6b-9830-d01a01b6826d" providerId="ADAL" clId="{B40AEC5C-2FA4-4173-A24B-E683B461C3DF}" dt="2022-08-30T21:25:04.760" v="96" actId="20577"/>
        <pc:sldMkLst>
          <pc:docMk/>
          <pc:sldMk cId="3824351852" sldId="308"/>
        </pc:sldMkLst>
      </pc:sldChg>
      <pc:sldChg chg="modSp mod modNotesTx">
        <pc:chgData name="LARSON Taylor * OWEB" userId="b1bf5480-c445-4b6b-9830-d01a01b6826d" providerId="ADAL" clId="{B40AEC5C-2FA4-4173-A24B-E683B461C3DF}" dt="2022-09-07T07:24:07.309" v="1339" actId="255"/>
        <pc:sldMkLst>
          <pc:docMk/>
          <pc:sldMk cId="1606760182" sldId="309"/>
        </pc:sldMkLst>
        <pc:spChg chg="mod">
          <ac:chgData name="LARSON Taylor * OWEB" userId="b1bf5480-c445-4b6b-9830-d01a01b6826d" providerId="ADAL" clId="{B40AEC5C-2FA4-4173-A24B-E683B461C3DF}" dt="2022-09-07T07:24:07.309" v="1339" actId="255"/>
          <ac:spMkLst>
            <pc:docMk/>
            <pc:sldMk cId="1606760182" sldId="309"/>
            <ac:spMk id="4" creationId="{8E9AAB4A-12EC-6F90-D5BA-84EB958455B6}"/>
          </ac:spMkLst>
        </pc:spChg>
      </pc:sldChg>
      <pc:sldChg chg="modSp mod modNotesTx">
        <pc:chgData name="LARSON Taylor * OWEB" userId="b1bf5480-c445-4b6b-9830-d01a01b6826d" providerId="ADAL" clId="{B40AEC5C-2FA4-4173-A24B-E683B461C3DF}" dt="2022-09-07T15:04:17.094" v="1546" actId="20577"/>
        <pc:sldMkLst>
          <pc:docMk/>
          <pc:sldMk cId="3539390992" sldId="310"/>
        </pc:sldMkLst>
        <pc:spChg chg="mod">
          <ac:chgData name="LARSON Taylor * OWEB" userId="b1bf5480-c445-4b6b-9830-d01a01b6826d" providerId="ADAL" clId="{B40AEC5C-2FA4-4173-A24B-E683B461C3DF}" dt="2022-09-07T15:02:18.420" v="1514" actId="313"/>
          <ac:spMkLst>
            <pc:docMk/>
            <pc:sldMk cId="3539390992" sldId="310"/>
            <ac:spMk id="3" creationId="{59A1518E-D62D-4CA6-B670-4FEBD419A78E}"/>
          </ac:spMkLst>
        </pc:spChg>
        <pc:spChg chg="mod">
          <ac:chgData name="LARSON Taylor * OWEB" userId="b1bf5480-c445-4b6b-9830-d01a01b6826d" providerId="ADAL" clId="{B40AEC5C-2FA4-4173-A24B-E683B461C3DF}" dt="2022-09-07T15:04:17.094" v="1546" actId="20577"/>
          <ac:spMkLst>
            <pc:docMk/>
            <pc:sldMk cId="3539390992" sldId="310"/>
            <ac:spMk id="9" creationId="{BCA7C1AB-69B7-BEE9-74E0-83DBBA226854}"/>
          </ac:spMkLst>
        </pc:spChg>
      </pc:sldChg>
      <pc:sldChg chg="modNotesTx">
        <pc:chgData name="LARSON Taylor * OWEB" userId="b1bf5480-c445-4b6b-9830-d01a01b6826d" providerId="ADAL" clId="{B40AEC5C-2FA4-4173-A24B-E683B461C3DF}" dt="2022-08-30T21:25:36.757" v="119" actId="20577"/>
        <pc:sldMkLst>
          <pc:docMk/>
          <pc:sldMk cId="2268638285" sldId="311"/>
        </pc:sldMkLst>
      </pc:sldChg>
      <pc:sldChg chg="modSp mod modNotesTx">
        <pc:chgData name="LARSON Taylor * OWEB" userId="b1bf5480-c445-4b6b-9830-d01a01b6826d" providerId="ADAL" clId="{B40AEC5C-2FA4-4173-A24B-E683B461C3DF}" dt="2022-09-07T16:11:12.430" v="3244" actId="255"/>
        <pc:sldMkLst>
          <pc:docMk/>
          <pc:sldMk cId="3928727094" sldId="312"/>
        </pc:sldMkLst>
        <pc:spChg chg="mod">
          <ac:chgData name="LARSON Taylor * OWEB" userId="b1bf5480-c445-4b6b-9830-d01a01b6826d" providerId="ADAL" clId="{B40AEC5C-2FA4-4173-A24B-E683B461C3DF}" dt="2022-09-07T16:11:12.430" v="3244" actId="255"/>
          <ac:spMkLst>
            <pc:docMk/>
            <pc:sldMk cId="3928727094" sldId="312"/>
            <ac:spMk id="4" creationId="{8E9AAB4A-12EC-6F90-D5BA-84EB958455B6}"/>
          </ac:spMkLst>
        </pc:spChg>
      </pc:sldChg>
      <pc:sldChg chg="modSp mod ord modNotesTx">
        <pc:chgData name="LARSON Taylor * OWEB" userId="b1bf5480-c445-4b6b-9830-d01a01b6826d" providerId="ADAL" clId="{B40AEC5C-2FA4-4173-A24B-E683B461C3DF}" dt="2022-09-07T16:00:05.344" v="2844" actId="20577"/>
        <pc:sldMkLst>
          <pc:docMk/>
          <pc:sldMk cId="3803046916" sldId="313"/>
        </pc:sldMkLst>
        <pc:spChg chg="mod">
          <ac:chgData name="LARSON Taylor * OWEB" userId="b1bf5480-c445-4b6b-9830-d01a01b6826d" providerId="ADAL" clId="{B40AEC5C-2FA4-4173-A24B-E683B461C3DF}" dt="2022-09-07T16:00:05.344" v="2844" actId="20577"/>
          <ac:spMkLst>
            <pc:docMk/>
            <pc:sldMk cId="3803046916" sldId="313"/>
            <ac:spMk id="5" creationId="{D1D15A32-9C1B-16FF-0006-ADA1E6B6D7E7}"/>
          </ac:spMkLst>
        </pc:spChg>
      </pc:sldChg>
      <pc:sldChg chg="modNotesTx">
        <pc:chgData name="LARSON Taylor * OWEB" userId="b1bf5480-c445-4b6b-9830-d01a01b6826d" providerId="ADAL" clId="{B40AEC5C-2FA4-4173-A24B-E683B461C3DF}" dt="2022-08-30T21:25:28.910" v="112" actId="20577"/>
        <pc:sldMkLst>
          <pc:docMk/>
          <pc:sldMk cId="3429473631" sldId="314"/>
        </pc:sldMkLst>
      </pc:sldChg>
      <pc:sldChg chg="del modNotesTx">
        <pc:chgData name="LARSON Taylor * OWEB" userId="b1bf5480-c445-4b6b-9830-d01a01b6826d" providerId="ADAL" clId="{B40AEC5C-2FA4-4173-A24B-E683B461C3DF}" dt="2022-09-04T01:24:24.143" v="1289" actId="2696"/>
        <pc:sldMkLst>
          <pc:docMk/>
          <pc:sldMk cId="274115436" sldId="315"/>
        </pc:sldMkLst>
      </pc:sldChg>
      <pc:sldChg chg="modSp add mod setBg">
        <pc:chgData name="LARSON Taylor * OWEB" userId="b1bf5480-c445-4b6b-9830-d01a01b6826d" providerId="ADAL" clId="{B40AEC5C-2FA4-4173-A24B-E683B461C3DF}" dt="2022-09-07T16:15:14.127" v="3251" actId="255"/>
        <pc:sldMkLst>
          <pc:docMk/>
          <pc:sldMk cId="1459560038" sldId="315"/>
        </pc:sldMkLst>
        <pc:spChg chg="mod">
          <ac:chgData name="LARSON Taylor * OWEB" userId="b1bf5480-c445-4b6b-9830-d01a01b6826d" providerId="ADAL" clId="{B40AEC5C-2FA4-4173-A24B-E683B461C3DF}" dt="2022-09-07T16:15:14.127" v="3251" actId="255"/>
          <ac:spMkLst>
            <pc:docMk/>
            <pc:sldMk cId="1459560038" sldId="315"/>
            <ac:spMk id="9" creationId="{A0313382-FE41-8525-4F4F-5C869E23411B}"/>
          </ac:spMkLst>
        </pc:spChg>
      </pc:sldChg>
      <pc:sldChg chg="modSp add mod setBg modNotesTx">
        <pc:chgData name="LARSON Taylor * OWEB" userId="b1bf5480-c445-4b6b-9830-d01a01b6826d" providerId="ADAL" clId="{B40AEC5C-2FA4-4173-A24B-E683B461C3DF}" dt="2022-09-07T15:11:36.552" v="1816" actId="20577"/>
        <pc:sldMkLst>
          <pc:docMk/>
          <pc:sldMk cId="3126937581" sldId="316"/>
        </pc:sldMkLst>
        <pc:spChg chg="mod">
          <ac:chgData name="LARSON Taylor * OWEB" userId="b1bf5480-c445-4b6b-9830-d01a01b6826d" providerId="ADAL" clId="{B40AEC5C-2FA4-4173-A24B-E683B461C3DF}" dt="2022-09-04T01:27:46.557" v="1304" actId="255"/>
          <ac:spMkLst>
            <pc:docMk/>
            <pc:sldMk cId="3126937581" sldId="316"/>
            <ac:spMk id="8" creationId="{FA9AAA49-5452-4A05-3DAF-A46D0C6D81E3}"/>
          </ac:spMkLst>
        </pc:spChg>
      </pc:sldChg>
      <pc:sldChg chg="del modNotesTx">
        <pc:chgData name="LARSON Taylor * OWEB" userId="b1bf5480-c445-4b6b-9830-d01a01b6826d" providerId="ADAL" clId="{B40AEC5C-2FA4-4173-A24B-E683B461C3DF}" dt="2022-09-04T01:24:24.143" v="1289" actId="2696"/>
        <pc:sldMkLst>
          <pc:docMk/>
          <pc:sldMk cId="3681179670" sldId="316"/>
        </pc:sldMkLst>
      </pc:sldChg>
      <pc:sldChg chg="modSp mod modNotesTx">
        <pc:chgData name="LARSON Taylor * OWEB" userId="b1bf5480-c445-4b6b-9830-d01a01b6826d" providerId="ADAL" clId="{B40AEC5C-2FA4-4173-A24B-E683B461C3DF}" dt="2022-09-07T16:17:26.448" v="3398" actId="255"/>
        <pc:sldMkLst>
          <pc:docMk/>
          <pc:sldMk cId="561278054" sldId="317"/>
        </pc:sldMkLst>
        <pc:spChg chg="mod">
          <ac:chgData name="LARSON Taylor * OWEB" userId="b1bf5480-c445-4b6b-9830-d01a01b6826d" providerId="ADAL" clId="{B40AEC5C-2FA4-4173-A24B-E683B461C3DF}" dt="2022-09-07T16:17:26.448" v="3398" actId="255"/>
          <ac:spMkLst>
            <pc:docMk/>
            <pc:sldMk cId="561278054" sldId="317"/>
            <ac:spMk id="9" creationId="{BCA7C1AB-69B7-BEE9-74E0-83DBBA226854}"/>
          </ac:spMkLst>
        </pc:spChg>
      </pc:sldChg>
      <pc:sldChg chg="ord modNotesTx">
        <pc:chgData name="LARSON Taylor * OWEB" userId="b1bf5480-c445-4b6b-9830-d01a01b6826d" providerId="ADAL" clId="{B40AEC5C-2FA4-4173-A24B-E683B461C3DF}" dt="2022-09-07T14:59:20.625" v="1436"/>
        <pc:sldMkLst>
          <pc:docMk/>
          <pc:sldMk cId="1351660767" sldId="318"/>
        </pc:sldMkLst>
      </pc:sldChg>
      <pc:sldChg chg="new del">
        <pc:chgData name="LARSON Taylor * OWEB" userId="b1bf5480-c445-4b6b-9830-d01a01b6826d" providerId="ADAL" clId="{B40AEC5C-2FA4-4173-A24B-E683B461C3DF}" dt="2022-09-04T01:24:39.865" v="1293" actId="2696"/>
        <pc:sldMkLst>
          <pc:docMk/>
          <pc:sldMk cId="1148993909" sldId="319"/>
        </pc:sldMkLst>
      </pc:sldChg>
      <pc:sldChg chg="addSp modSp add mod">
        <pc:chgData name="LARSON Taylor * OWEB" userId="b1bf5480-c445-4b6b-9830-d01a01b6826d" providerId="ADAL" clId="{B40AEC5C-2FA4-4173-A24B-E683B461C3DF}" dt="2022-09-07T16:16:54.063" v="3397" actId="20577"/>
        <pc:sldMkLst>
          <pc:docMk/>
          <pc:sldMk cId="3372862878" sldId="319"/>
        </pc:sldMkLst>
        <pc:spChg chg="add mod">
          <ac:chgData name="LARSON Taylor * OWEB" userId="b1bf5480-c445-4b6b-9830-d01a01b6826d" providerId="ADAL" clId="{B40AEC5C-2FA4-4173-A24B-E683B461C3DF}" dt="2022-09-07T16:16:54.063" v="3397" actId="20577"/>
          <ac:spMkLst>
            <pc:docMk/>
            <pc:sldMk cId="3372862878" sldId="319"/>
            <ac:spMk id="5" creationId="{5400C692-E5F7-5ED7-022E-D0F56684B960}"/>
          </ac:spMkLst>
        </pc:spChg>
        <pc:spChg chg="mod">
          <ac:chgData name="LARSON Taylor * OWEB" userId="b1bf5480-c445-4b6b-9830-d01a01b6826d" providerId="ADAL" clId="{B40AEC5C-2FA4-4173-A24B-E683B461C3DF}" dt="2022-09-07T16:02:58.210" v="2851" actId="20577"/>
          <ac:spMkLst>
            <pc:docMk/>
            <pc:sldMk cId="3372862878" sldId="319"/>
            <ac:spMk id="9" creationId="{BCA7C1AB-69B7-BEE9-74E0-83DBBA2268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84BC-90F4-461E-B4B4-BA826D29BEA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8D1B8-5790-4D6F-88E5-89AB030B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9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Intros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Introduce myself and my role w/ OAHP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Recovering Farmer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Decade experience transitioning into farm management with support State, federal and local conservation programs.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Learned Alphabet Soup (NRCS: CIG, SARE, EQIP, CSP, RCPP, ETC.  FSA: CREP, ECP and Various other “Disaster Relief” and Loan Programs.   OWEB: Open Solicitation, FIP, CREP TA, Small Grants. BPA: WWMP, WAH.  MMT: WRI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Leveraged over $1 million in agroecological infrastructure investments. (fencing, water development, pasture, prairie, cover crop and riparian forest establishment, hoop houses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Former Watershed Council employee, (Professional Peace Corps Volunteer)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Experience pairing federal, state and other conservation programs in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to integrate agricultural and ecological objectives.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I’ll answer questions. Logistics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8D1B8-5790-4D6F-88E5-89AB030BC6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TAYLOR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 through each Circle: ask for discussion/questions following this slide?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Start with “Significance of the agricultural, natural resource, and social values of the working land subject to the CMP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Pause for questions/comments?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76C05-1FB9-574C-B946-EFE940E70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151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it up for questions and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8D1B8-5790-4D6F-88E5-89AB030BC6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0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</a:t>
            </a:r>
          </a:p>
          <a:p>
            <a:r>
              <a:rPr lang="en-US" dirty="0"/>
              <a:t>Emphasize that CMP’s will be co-developed with partners over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8D1B8-5790-4D6F-88E5-89AB030BC65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49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</a:t>
            </a:r>
          </a:p>
          <a:p>
            <a:r>
              <a:rPr lang="en-US" dirty="0"/>
              <a:t>8) Where the rubber meets the road. This is the true value of the plan!</a:t>
            </a:r>
          </a:p>
          <a:p>
            <a:r>
              <a:rPr lang="en-US" dirty="0"/>
              <a:t>11) Plan Holder and Landowner need to meet and update the plan every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8D1B8-5790-4D6F-88E5-89AB030BC6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6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13% of GDP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Ag = 2</a:t>
            </a:r>
            <a:r>
              <a:rPr lang="en-US" baseline="30000" dirty="0"/>
              <a:t>nd</a:t>
            </a:r>
            <a:r>
              <a:rPr lang="en-US" dirty="0"/>
              <a:t> biggest economic sector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Communities throughout the state rely on farms to remain viable far into the future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Extremely diverse cropping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 = 2</a:t>
            </a:r>
            <a:r>
              <a:rPr lang="en-US" baseline="30000" dirty="0"/>
              <a:t>nd</a:t>
            </a:r>
            <a:r>
              <a:rPr lang="en-US" dirty="0"/>
              <a:t> biggest land use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25% (16 million acres)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If we’re serious about ecosystem function and repair, we need an integrated working lands 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&gt;40,000 Farms/Farm Owners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97% “Family Owned”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are folks with a unique, valuable, hard earned skill set. Professional Ecosystem Managers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Discuss Oregon’s Agricultural Heritage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Complicated and nuanced history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Mention our 320 acre farm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2/3 of Ag land will change hands over the coming 20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40,000*.66=(26,400)</a:t>
            </a:r>
            <a:r>
              <a:rPr lang="en-US" dirty="0">
                <a:sym typeface="Wingdings" panose="05000000000000000000" pitchFamily="2" charset="2"/>
              </a:rPr>
              <a:t>26,400/20= 1,320/year  Roughly 1,000/year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Every transition carries a risk of the land being lost to development.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Talk about history of program since 2017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8D1B8-5790-4D6F-88E5-89AB030BC6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Soils a big part of all three purposes… </a:t>
            </a:r>
          </a:p>
          <a:p>
            <a:r>
              <a:rPr lang="en-US" dirty="0"/>
              <a:t>Working Land = land that is actively used by an agricultural owner or operator for an agricultural operation that includes , but not be limited to, active engagement in “farm use” </a:t>
            </a:r>
          </a:p>
          <a:p>
            <a:endParaRPr lang="en-US" dirty="0"/>
          </a:p>
          <a:p>
            <a:r>
              <a:rPr lang="en-US" dirty="0"/>
              <a:t>It’s a program focused on habitat conservation and restoration. Includes human habitat as well as wildlife. Humans need Abundant Healthy Food, Clean Water, Happy Homes – just like everyone one else (salmon, sage grouse,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8D1B8-5790-4D6F-88E5-89AB030BC6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9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Taylor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 at the “Table”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~1,000 farms change hand every year in Oregon. This is a unique opportunity to facilitate positive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in all of our best interest that our farmlands continue to be able to thrive economically and perform ecologically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 on wisdom/knowledge, facilitate positive change.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“Where does this farm need to be a generation from now in order to be “successful”?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Food, Water, Habitat (including human and non-human)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Help Folks “Zoom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Help folks focus on what is </a:t>
            </a:r>
            <a:r>
              <a:rPr lang="en-US" dirty="0" err="1"/>
              <a:t>Importatnt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Come with Tools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Eric: Providing grants for tools needed to enable long term viability of working lands. This means long-term sustainability of ag and habitat resources.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8D1B8-5790-4D6F-88E5-89AB030BC6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6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Insert discussion of how the pieces fit together.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8D1B8-5790-4D6F-88E5-89AB030BC6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84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Emphasize that we are offering these grants to entities that are willing to work regularly (long term relationship) with the landowner</a:t>
            </a:r>
          </a:p>
          <a:p>
            <a:endParaRPr lang="en-US" dirty="0"/>
          </a:p>
          <a:p>
            <a:r>
              <a:rPr lang="en-US" dirty="0"/>
              <a:t>We are only funding the Development of CMP’s this year. Implementation in following years. </a:t>
            </a:r>
          </a:p>
          <a:p>
            <a:endParaRPr lang="en-US" dirty="0"/>
          </a:p>
          <a:p>
            <a:r>
              <a:rPr lang="en-US" dirty="0"/>
              <a:t>Implementation funding likely in 3-5 year “bites”</a:t>
            </a:r>
          </a:p>
          <a:p>
            <a:endParaRPr lang="en-US" dirty="0"/>
          </a:p>
          <a:p>
            <a:r>
              <a:rPr lang="en-US" dirty="0"/>
              <a:t>Backbone of program</a:t>
            </a:r>
          </a:p>
          <a:p>
            <a:endParaRPr lang="en-US" dirty="0"/>
          </a:p>
          <a:p>
            <a:r>
              <a:rPr lang="en-US" dirty="0"/>
              <a:t>Talk about Synthesizing all available conservation programs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Limited match funding required (not 25% like CE/CC grants)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8D1B8-5790-4D6F-88E5-89AB030BC6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9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</a:t>
            </a:r>
          </a:p>
          <a:p>
            <a:r>
              <a:rPr lang="en-US" dirty="0"/>
              <a:t>Emphasize that we are offering these grants to entities that are willing to work regularly (long term relationship) with the landowner</a:t>
            </a:r>
          </a:p>
          <a:p>
            <a:endParaRPr lang="en-US" dirty="0"/>
          </a:p>
          <a:p>
            <a:r>
              <a:rPr lang="en-US" dirty="0"/>
              <a:t>We are only funding the Development of CMP’s this year. Implementation in following years. </a:t>
            </a:r>
          </a:p>
          <a:p>
            <a:endParaRPr lang="en-US" dirty="0"/>
          </a:p>
          <a:p>
            <a:r>
              <a:rPr lang="en-US" dirty="0"/>
              <a:t>Implementation funding likely in 3-5 year “bites”</a:t>
            </a:r>
          </a:p>
          <a:p>
            <a:endParaRPr lang="en-US" dirty="0"/>
          </a:p>
          <a:p>
            <a:r>
              <a:rPr lang="en-US" dirty="0"/>
              <a:t>Backbone of program</a:t>
            </a:r>
          </a:p>
          <a:p>
            <a:r>
              <a:rPr lang="en-US" dirty="0"/>
              <a:t>Need one of these in place (approved by OWEB) before closing on CE or CC</a:t>
            </a:r>
          </a:p>
          <a:p>
            <a:endParaRPr lang="en-US" dirty="0"/>
          </a:p>
          <a:p>
            <a:r>
              <a:rPr lang="en-US" dirty="0"/>
              <a:t>Talk about Synthesizing all available conservation programs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Limited match funding required (not 25% like CE/CC grants)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8D1B8-5790-4D6F-88E5-89AB030BC6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25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8D1B8-5790-4D6F-88E5-89AB030BC6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15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</a:t>
            </a:r>
          </a:p>
          <a:p>
            <a:r>
              <a:rPr lang="en-US" dirty="0"/>
              <a:t>Feasible = Darker green</a:t>
            </a:r>
          </a:p>
          <a:p>
            <a:r>
              <a:rPr lang="en-US" dirty="0"/>
              <a:t>Dot = Potential for significant impact on “benefit type”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8D1B8-5790-4D6F-88E5-89AB030BC6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35D1-A919-44B7-ACC8-98397B24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460D0-4035-4CF2-AB2A-3ADFAC575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1CDE1-AD04-46D1-BCC8-3C9258CC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6B0E214-2CE5-4535-91A7-7D73DB393E1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9F930-335A-49F5-85EA-4CF636D9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FC525-6204-4F48-9DB2-2BE39044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BC10107-DBF8-45B6-BB89-583DB30F0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4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857C-041C-4BA7-B1CB-FC699658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DC07F-E4BB-4568-93D5-2B9D61E34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27963-8611-44CF-AB83-B1BF8433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6B0E214-2CE5-4535-91A7-7D73DB393E1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18A62-A50D-4807-A0E1-8B712A96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C9DE1-9B42-4412-A56C-C11E3709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BC10107-DBF8-45B6-BB89-583DB30F0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3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E0B1C-9F4B-4681-B0B3-FB28F5F17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9E90D-924D-42BE-B62B-F8C15D661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90B09-532B-44CA-8A0E-4EFCB6C1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6B0E214-2CE5-4535-91A7-7D73DB393E1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A08E5-74B1-4BDF-AA79-E5843AF5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70488-2302-458D-9364-3D438FA9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BC10107-DBF8-45B6-BB89-583DB30F0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1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picture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ED175C6-FE96-4D09-9B30-A74E8527ED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637" y="1668463"/>
            <a:ext cx="3537772" cy="45213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4D630E-9F90-4C6E-90FB-8278D369C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113" y="1668463"/>
            <a:ext cx="7472249" cy="45213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21">
            <a:extLst>
              <a:ext uri="{FF2B5EF4-FFF2-40B4-BE49-F238E27FC236}">
                <a16:creationId xmlns:a16="http://schemas.microsoft.com/office/drawing/2014/main" id="{9BEC24C4-E9EB-4F29-AF8E-FEFC0694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76" y="119928"/>
            <a:ext cx="7472249" cy="845843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92D05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5625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45B-53EB-4926-940A-5AAC8DE849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F4E6-56AC-478A-93C1-52E02D00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45B-53EB-4926-940A-5AAC8DE849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F4E6-56AC-478A-93C1-52E02D00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45B-53EB-4926-940A-5AAC8DE849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F4E6-56AC-478A-93C1-52E02D00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45B-53EB-4926-940A-5AAC8DE849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F4E6-56AC-478A-93C1-52E02D00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97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45B-53EB-4926-940A-5AAC8DE849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F4E6-56AC-478A-93C1-52E02D00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32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45B-53EB-4926-940A-5AAC8DE849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F4E6-56AC-478A-93C1-52E02D00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45B-53EB-4926-940A-5AAC8DE849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F4E6-56AC-478A-93C1-52E02D00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9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0ABD-5E64-4444-AC8E-51F563A8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8ADF-68E1-48F5-9624-5E16369EB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7C5E1-FB95-4730-8EE5-3E7E770D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6B0E214-2CE5-4535-91A7-7D73DB393E1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5EEEC-D98C-4DE5-BC89-0796C883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81FF7-F7CA-4D1F-AC11-261BAB09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BC10107-DBF8-45B6-BB89-583DB30F0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6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45B-53EB-4926-940A-5AAC8DE849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F4E6-56AC-478A-93C1-52E02D00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9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45B-53EB-4926-940A-5AAC8DE849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F4E6-56AC-478A-93C1-52E02D00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31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45B-53EB-4926-940A-5AAC8DE849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F4E6-56AC-478A-93C1-52E02D00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0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45B-53EB-4926-940A-5AAC8DE849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F4E6-56AC-478A-93C1-52E02D00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8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112B-B72D-4B75-95FB-C59845C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5FC80-0CAA-420E-8E86-46A91C9CA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6A85B-0854-4E5C-BF9D-5487F9A4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6B0E214-2CE5-4535-91A7-7D73DB393E1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0742-7B46-4B26-80D0-A7CC95BD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01168-375F-495B-A32F-E0494D82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BC10107-DBF8-45B6-BB89-583DB30F0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9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B1D1-0213-45E6-B337-D844F339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E1116-E842-44D8-9EB0-0DBC241FE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61ECF-23E6-471D-BFD9-6BD417D09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55D28-6F70-4227-B00D-35C97C78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6B0E214-2CE5-4535-91A7-7D73DB393E1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A830A-7EDE-4A9C-83D2-CD612C4E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78F19-9B52-4308-B932-AEF43CA2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BC10107-DBF8-45B6-BB89-583DB30F0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0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0F35-2E59-49B3-9F79-B67DFF3B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1FC29-8391-49B1-898E-4A796B04C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667B0-47FF-49F1-BD34-17CDE618A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14953-D4F5-4E15-937F-66A28DBF7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CB57A-609F-40E4-B4E5-B4EC2B40A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A65D6-2E03-467D-B4E9-2E4CF2C1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6B0E214-2CE5-4535-91A7-7D73DB393E1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BBDD4-88FB-4420-AE34-71920E20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DC117-B9AA-4566-A55A-16C30E27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BC10107-DBF8-45B6-BB89-583DB30F0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C810-3E83-4E47-A8AE-342C1EEF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E40A4A-9EBC-4888-A076-3755621F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6B0E214-2CE5-4535-91A7-7D73DB393E1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A0ADA-FE8B-4724-B4B8-2E309879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CB51F-CFE6-4BBD-92BD-5D2456BC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BC10107-DBF8-45B6-BB89-583DB30F0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4DEF3-29F0-4563-9E40-49F0B6EA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6B0E214-2CE5-4535-91A7-7D73DB393E1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06F8D-2AE2-4ABB-A917-18A1540C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DE18D-D683-4502-A910-6226B7A1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BC10107-DBF8-45B6-BB89-583DB30F0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4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5B6D5-9063-4F7F-B487-CEFE5BBF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8D96B-2A3C-413B-AF7C-9968BF988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9447F-37EB-4FB2-B91B-3CA8E7774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50366-40F4-4B2D-8E46-B06EA2E7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6B0E214-2CE5-4535-91A7-7D73DB393E1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EA99B-0A33-4CE5-A60D-470B3710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808D0-EC94-43ED-BAD3-84D9AAE3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BC10107-DBF8-45B6-BB89-583DB30F0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7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803E-0CB7-4AD5-8186-E6287EB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2DF5D-C98D-4B2A-8192-4ECD34268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7D9CD-257A-471C-8379-BFBC6F548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8826D-AF72-457B-B1DD-B395EE48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6B0E214-2CE5-4535-91A7-7D73DB393E13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B9C7F-8902-43FB-8BBF-0DB298D2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F4F48-274B-4133-8A10-9E991451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BC10107-DBF8-45B6-BB89-583DB30F0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1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679BEF-52E7-469D-ABFE-E0A6A9B1908B}"/>
              </a:ext>
            </a:extLst>
          </p:cNvPr>
          <p:cNvSpPr/>
          <p:nvPr userDrawn="1"/>
        </p:nvSpPr>
        <p:spPr>
          <a:xfrm>
            <a:off x="-4" y="-1"/>
            <a:ext cx="12192003" cy="1051560"/>
          </a:xfrm>
          <a:prstGeom prst="rect">
            <a:avLst/>
          </a:prstGeom>
          <a:solidFill>
            <a:srgbClr val="3237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A9FB1-1351-43DA-97A9-1A6A95295839}"/>
              </a:ext>
            </a:extLst>
          </p:cNvPr>
          <p:cNvSpPr/>
          <p:nvPr userDrawn="1"/>
        </p:nvSpPr>
        <p:spPr>
          <a:xfrm rot="16200000">
            <a:off x="6073143" y="-5044408"/>
            <a:ext cx="45719" cy="121920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761CFE-6E48-4F5D-8CCB-CE4707517D4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188" y="171686"/>
            <a:ext cx="683445" cy="70818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320A0C-DC56-4AC0-97E2-5F7F2D9DAFC5}"/>
              </a:ext>
            </a:extLst>
          </p:cNvPr>
          <p:cNvSpPr/>
          <p:nvPr userDrawn="1"/>
        </p:nvSpPr>
        <p:spPr>
          <a:xfrm>
            <a:off x="-4" y="6609359"/>
            <a:ext cx="12192003" cy="250450"/>
          </a:xfrm>
          <a:prstGeom prst="rect">
            <a:avLst/>
          </a:prstGeom>
          <a:solidFill>
            <a:srgbClr val="3237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72B77-420D-49F4-9A2C-2E106F4480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486" y="120895"/>
            <a:ext cx="1025018" cy="742574"/>
          </a:xfrm>
          <a:prstGeom prst="rect">
            <a:avLst/>
          </a:prstGeom>
          <a:effectLst>
            <a:glow>
              <a:schemeClr val="bg1">
                <a:alpha val="12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3360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745B-53EB-4926-940A-5AAC8DE849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F4E6-56AC-478A-93C1-52E02D00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B23A6AB-FFD4-4C3A-B10B-A9C86E1426C3}"/>
              </a:ext>
            </a:extLst>
          </p:cNvPr>
          <p:cNvSpPr/>
          <p:nvPr/>
        </p:nvSpPr>
        <p:spPr>
          <a:xfrm>
            <a:off x="0" y="3275581"/>
            <a:ext cx="12192000" cy="2684518"/>
          </a:xfrm>
          <a:prstGeom prst="rect">
            <a:avLst/>
          </a:prstGeom>
          <a:solidFill>
            <a:srgbClr val="EFF2D2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75DB28-EB54-4DC3-ACA8-F0EA1C1FBEAC}"/>
              </a:ext>
            </a:extLst>
          </p:cNvPr>
          <p:cNvSpPr/>
          <p:nvPr/>
        </p:nvSpPr>
        <p:spPr>
          <a:xfrm rot="16200000">
            <a:off x="6073140" y="-2843281"/>
            <a:ext cx="45720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DDB292-6C44-4E8F-AC2A-96B0BB653074}"/>
              </a:ext>
            </a:extLst>
          </p:cNvPr>
          <p:cNvSpPr/>
          <p:nvPr/>
        </p:nvSpPr>
        <p:spPr>
          <a:xfrm>
            <a:off x="-3" y="5936821"/>
            <a:ext cx="12192000" cy="921179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049C5F-0032-41E1-BA60-7F771C3BA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7394" y="6071796"/>
            <a:ext cx="2434615" cy="729281"/>
          </a:xfrm>
          <a:prstGeom prst="rect">
            <a:avLst/>
          </a:prstGeom>
          <a:effectLst>
            <a:outerShdw blurRad="177800" dir="5400000" sx="88000" sy="88000" algn="t" rotWithShape="0">
              <a:prstClr val="black">
                <a:alpha val="98000"/>
              </a:prstClr>
            </a:outerShdw>
          </a:effec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D4A21C0E-27B1-454B-B535-8BAB6FB30D67}"/>
              </a:ext>
            </a:extLst>
          </p:cNvPr>
          <p:cNvSpPr txBox="1">
            <a:spLocks/>
          </p:cNvSpPr>
          <p:nvPr/>
        </p:nvSpPr>
        <p:spPr>
          <a:xfrm>
            <a:off x="4525667" y="3172819"/>
            <a:ext cx="5312365" cy="1213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rgbClr val="6F5501"/>
                </a:solidFill>
                <a:latin typeface="Franklin Gothic Demi Cond" panose="020B0706030402020204" pitchFamily="34" charset="0"/>
              </a:rPr>
              <a:t>Oregon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9690CF2-E012-4411-BDAD-A75AEFD8BA93}"/>
              </a:ext>
            </a:extLst>
          </p:cNvPr>
          <p:cNvSpPr txBox="1">
            <a:spLocks/>
          </p:cNvSpPr>
          <p:nvPr/>
        </p:nvSpPr>
        <p:spPr>
          <a:xfrm>
            <a:off x="9230443" y="4967354"/>
            <a:ext cx="2908515" cy="1002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6F5501"/>
                </a:solidFill>
                <a:latin typeface="Franklin Gothic Demi Cond" panose="020B0706030402020204" pitchFamily="34" charset="0"/>
              </a:rPr>
              <a:t>Program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57D839B-6680-44EF-9343-E7B1C37B01B7}"/>
              </a:ext>
            </a:extLst>
          </p:cNvPr>
          <p:cNvSpPr txBox="1">
            <a:spLocks/>
          </p:cNvSpPr>
          <p:nvPr/>
        </p:nvSpPr>
        <p:spPr>
          <a:xfrm>
            <a:off x="331470" y="3832498"/>
            <a:ext cx="11668464" cy="182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Agricultural Heritage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699B7F-68E3-4425-994F-F08D1CD5C077}"/>
              </a:ext>
            </a:extLst>
          </p:cNvPr>
          <p:cNvSpPr/>
          <p:nvPr/>
        </p:nvSpPr>
        <p:spPr>
          <a:xfrm rot="16200000">
            <a:off x="6073140" y="-158761"/>
            <a:ext cx="45720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581E92B-10F5-48E7-A727-D991CE50E88A}"/>
              </a:ext>
            </a:extLst>
          </p:cNvPr>
          <p:cNvSpPr txBox="1">
            <a:spLocks/>
          </p:cNvSpPr>
          <p:nvPr/>
        </p:nvSpPr>
        <p:spPr>
          <a:xfrm>
            <a:off x="89868" y="6604588"/>
            <a:ext cx="2086633" cy="205563"/>
          </a:xfrm>
          <a:prstGeom prst="rect">
            <a:avLst/>
          </a:prstGeom>
        </p:spPr>
        <p:txBody>
          <a:bodyPr lIns="0" r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/>
                </a:solidFill>
              </a:rPr>
              <a:t>Photo: BLM</a:t>
            </a:r>
          </a:p>
        </p:txBody>
      </p:sp>
    </p:spTree>
    <p:extLst>
      <p:ext uri="{BB962C8B-B14F-4D97-AF65-F5344CB8AC3E}">
        <p14:creationId xmlns:p14="http://schemas.microsoft.com/office/powerpoint/2010/main" val="223990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46877" y="206234"/>
            <a:ext cx="6447501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Venn Diagram of Success Likelihood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877818" y="3950690"/>
            <a:ext cx="2220433" cy="2220433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712711">
              <a:spcBef>
                <a:spcPct val="0"/>
              </a:spcBef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Plan implementation protects , maintains, or enhances agricultural outcomes, benefits, or investment gains, 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883287" y="399834"/>
            <a:ext cx="2175549" cy="2175549"/>
          </a:xfrm>
          <a:prstGeom prst="ellipse">
            <a:avLst/>
          </a:prstGeom>
          <a:solidFill>
            <a:schemeClr val="accent5">
              <a:lumMod val="60000"/>
              <a:lumOff val="40000"/>
              <a:alpha val="27059"/>
            </a:schemeClr>
          </a:solidFill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5425" algn="ctr" defTabSz="712711">
              <a:spcBef>
                <a:spcPct val="0"/>
              </a:spcBef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Impacts of plan implementation on neighboring lands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959849" y="2195500"/>
            <a:ext cx="2148613" cy="2148613"/>
          </a:xfrm>
          <a:prstGeom prst="ellipse">
            <a:avLst/>
          </a:prstGeom>
          <a:solidFill>
            <a:schemeClr val="bg2">
              <a:lumMod val="50000"/>
              <a:alpha val="34118"/>
            </a:schemeClr>
          </a:solidFill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712711">
              <a:spcBef>
                <a:spcPct val="0"/>
              </a:spcBef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Plan implementation protects, maintains, or enhances farming or ranching on working lands</a:t>
            </a:r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6909503" y="3996528"/>
            <a:ext cx="2144687" cy="2144687"/>
          </a:xfrm>
          <a:prstGeom prst="ellipse">
            <a:avLst/>
          </a:prstGeom>
          <a:solidFill>
            <a:srgbClr val="003399">
              <a:alpha val="32157"/>
            </a:srgbClr>
          </a:solidFill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Plan implementation connection to significant fish or wildlife habitat, water quality, or other natural resources</a:t>
            </a:r>
          </a:p>
        </p:txBody>
      </p:sp>
      <p:sp>
        <p:nvSpPr>
          <p:cNvPr id="16" name="Flowchart: Decision 25"/>
          <p:cNvSpPr>
            <a:spLocks noChangeAspect="1" noChangeArrowheads="1"/>
          </p:cNvSpPr>
          <p:nvPr/>
        </p:nvSpPr>
        <p:spPr bwMode="auto">
          <a:xfrm>
            <a:off x="4690550" y="2357476"/>
            <a:ext cx="2662902" cy="1824663"/>
          </a:xfrm>
          <a:prstGeom prst="flowChartDecision">
            <a:avLst/>
          </a:prstGeom>
          <a:solidFill>
            <a:schemeClr val="accent6">
              <a:alpha val="4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229898" tIns="114949" rIns="229898" bIns="11494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Sweet Spot: Likelihood </a:t>
            </a:r>
            <a:endParaRPr lang="en-US" alt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For Success</a:t>
            </a:r>
            <a:endParaRPr lang="en-US" alt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9946" y="20142"/>
            <a:ext cx="6447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D13F"/>
                </a:solidFill>
                <a:highlight>
                  <a:srgbClr val="32370B"/>
                </a:highlight>
                <a:latin typeface="Franklin Gothic Book" panose="020B0503020102020204" pitchFamily="34" charset="0"/>
              </a:rPr>
              <a:t>Conservation Management Plan Evaluation Criteria</a:t>
            </a:r>
          </a:p>
        </p:txBody>
      </p:sp>
      <p:sp>
        <p:nvSpPr>
          <p:cNvPr id="4" name="Rectangle 3"/>
          <p:cNvSpPr/>
          <p:nvPr/>
        </p:nvSpPr>
        <p:spPr>
          <a:xfrm>
            <a:off x="8986059" y="2103428"/>
            <a:ext cx="1524000" cy="7628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Improve or maintain economic viability of the operation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86059" y="2973453"/>
            <a:ext cx="1524000" cy="76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Reduce potential for conversion or fragmentation from agricultural uses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909502" y="433320"/>
            <a:ext cx="2161018" cy="2161018"/>
          </a:xfrm>
          <a:prstGeom prst="ellipse">
            <a:avLst/>
          </a:prstGeom>
          <a:solidFill>
            <a:schemeClr val="tx1">
              <a:lumMod val="50000"/>
              <a:lumOff val="50000"/>
              <a:alpha val="34118"/>
            </a:schemeClr>
          </a:solidFill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712711">
              <a:spcBef>
                <a:spcPct val="0"/>
              </a:spcBef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Level of threat of conversion or fragmentation of the working land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890552" y="4035513"/>
            <a:ext cx="2190229" cy="2190229"/>
          </a:xfrm>
          <a:prstGeom prst="ellipse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712711">
              <a:spcBef>
                <a:spcPct val="0"/>
              </a:spcBef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Capacity and competence of organization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890551" y="2169997"/>
            <a:ext cx="2161018" cy="2161018"/>
          </a:xfrm>
          <a:prstGeom prst="ellipse">
            <a:avLst/>
          </a:prstGeom>
          <a:solidFill>
            <a:schemeClr val="accent4">
              <a:lumMod val="60000"/>
              <a:lumOff val="40000"/>
              <a:alpha val="27059"/>
            </a:schemeClr>
          </a:solidFill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5425" algn="ctr" defTabSz="712711">
              <a:spcBef>
                <a:spcPct val="0"/>
              </a:spcBef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Benefits to the state may be maximized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894531" y="421948"/>
            <a:ext cx="2131323" cy="2131323"/>
          </a:xfrm>
          <a:prstGeom prst="ellipse">
            <a:avLst/>
          </a:prstGeom>
          <a:solidFill>
            <a:srgbClr val="6C911D">
              <a:alpha val="34118"/>
            </a:srgbClr>
          </a:solidFill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rmAutofit/>
          </a:bodyPr>
          <a:lstStyle/>
          <a:p>
            <a:pPr algn="ctr" defTabSz="712711">
              <a:spcBef>
                <a:spcPct val="0"/>
              </a:spcBef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Significance of the agricultural, natural resource, and social values of the working land subject to CMP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88678" y="5395295"/>
            <a:ext cx="1727860" cy="67810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Measurably protects, maintains, or improves water quality/quantity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84129" y="6135620"/>
            <a:ext cx="1727860" cy="67810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Protects, maintains, or improves wildlife habitat quality &amp; connectivity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84129" y="4648022"/>
            <a:ext cx="1727860" cy="67810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Supports implementation of priorities or plans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84129" y="3874264"/>
            <a:ext cx="1727860" cy="67810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Protects, maintains, or improves priority natural resource values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59972" y="6141214"/>
            <a:ext cx="1727860" cy="67810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Sustains ecological values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00200" y="6141214"/>
            <a:ext cx="1524000" cy="63700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Financial capability to manage the plan(s)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07652" y="6171122"/>
            <a:ext cx="1524000" cy="60709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Effective governance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16122" y="5269552"/>
            <a:ext cx="1524000" cy="7628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Relevant commitment, expertise, &amp; track record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00200" y="2973453"/>
            <a:ext cx="1524000" cy="4910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Duration &amp; extent of CMP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82962" y="2362810"/>
            <a:ext cx="1524000" cy="50916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Leverages other funding sources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00200" y="3560366"/>
            <a:ext cx="1524000" cy="7628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Potential for setting an example that will encourage more projects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82962" y="873875"/>
            <a:ext cx="1769836" cy="58536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Maintenance plans for infrastructure that may impact neighboring lands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82963" y="89054"/>
            <a:ext cx="1769837" cy="66578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libri"/>
              </a:rPr>
              <a:t>Plans for communicating with neighbors</a:t>
            </a:r>
          </a:p>
        </p:txBody>
      </p:sp>
    </p:spTree>
    <p:extLst>
      <p:ext uri="{BB962C8B-B14F-4D97-AF65-F5344CB8AC3E}">
        <p14:creationId xmlns:p14="http://schemas.microsoft.com/office/powerpoint/2010/main" val="162572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EF663-F55E-4C79-A28D-FF0006D85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7" y="76392"/>
            <a:ext cx="1140974" cy="826578"/>
          </a:xfrm>
          <a:prstGeom prst="rect">
            <a:avLst/>
          </a:prstGeom>
          <a:effectLst>
            <a:glow>
              <a:schemeClr val="bg1">
                <a:alpha val="12000"/>
              </a:schemeClr>
            </a:glow>
            <a:softEdge rad="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A1518E-D62D-4CA6-B670-4FEBD419A78E}"/>
              </a:ext>
            </a:extLst>
          </p:cNvPr>
          <p:cNvSpPr txBox="1">
            <a:spLocks/>
          </p:cNvSpPr>
          <p:nvPr/>
        </p:nvSpPr>
        <p:spPr>
          <a:xfrm>
            <a:off x="1303820" y="60956"/>
            <a:ext cx="9680410" cy="78677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</a:rPr>
              <a:t>Stay in Touch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D5128-1D11-3935-271A-69BDCF72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926" y="1150810"/>
            <a:ext cx="5293074" cy="3834565"/>
          </a:xfrm>
          <a:prstGeom prst="rect">
            <a:avLst/>
          </a:prstGeom>
          <a:effectLst>
            <a:glow>
              <a:schemeClr val="bg1">
                <a:alpha val="12000"/>
              </a:schemeClr>
            </a:glow>
            <a:softEdge rad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32DE1-70FD-50C2-B201-A17F6B18DCD4}"/>
              </a:ext>
            </a:extLst>
          </p:cNvPr>
          <p:cNvSpPr txBox="1"/>
          <p:nvPr/>
        </p:nvSpPr>
        <p:spPr>
          <a:xfrm>
            <a:off x="6985590" y="1340301"/>
            <a:ext cx="4403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Taylor Larson: OAHP Coordinator</a:t>
            </a:r>
          </a:p>
          <a:p>
            <a:endParaRPr lang="en-US" sz="2400" dirty="0"/>
          </a:p>
          <a:p>
            <a:r>
              <a:rPr lang="en-US" sz="2400" dirty="0"/>
              <a:t>Taylor.Larson@OWEB.Oregon.gov</a:t>
            </a:r>
          </a:p>
          <a:p>
            <a:endParaRPr lang="en-US" sz="2400" dirty="0"/>
          </a:p>
          <a:p>
            <a:r>
              <a:rPr lang="en-US" sz="2400" dirty="0"/>
              <a:t>971-701-3248</a:t>
            </a:r>
          </a:p>
        </p:txBody>
      </p:sp>
    </p:spTree>
    <p:extLst>
      <p:ext uri="{BB962C8B-B14F-4D97-AF65-F5344CB8AC3E}">
        <p14:creationId xmlns:p14="http://schemas.microsoft.com/office/powerpoint/2010/main" val="45620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EF663-F55E-4C79-A28D-FF0006D85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7" y="76392"/>
            <a:ext cx="1140974" cy="826578"/>
          </a:xfrm>
          <a:prstGeom prst="rect">
            <a:avLst/>
          </a:prstGeom>
          <a:effectLst>
            <a:glow>
              <a:schemeClr val="bg1">
                <a:alpha val="12000"/>
              </a:schemeClr>
            </a:glow>
            <a:softEdge rad="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A1518E-D62D-4CA6-B670-4FEBD419A78E}"/>
              </a:ext>
            </a:extLst>
          </p:cNvPr>
          <p:cNvSpPr txBox="1">
            <a:spLocks/>
          </p:cNvSpPr>
          <p:nvPr/>
        </p:nvSpPr>
        <p:spPr>
          <a:xfrm>
            <a:off x="1303820" y="60956"/>
            <a:ext cx="9680410" cy="78677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</a:rPr>
              <a:t>Conservation Management Plans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A7C1AB-69B7-BEE9-74E0-83DBBA226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06" y="1121135"/>
            <a:ext cx="11050588" cy="2902226"/>
          </a:xfrm>
        </p:spPr>
        <p:txBody>
          <a:bodyPr/>
          <a:lstStyle/>
          <a:p>
            <a:pPr marL="0" indent="0">
              <a:buNone/>
            </a:pPr>
            <a:r>
              <a:rPr lang="en-US" sz="2200" b="0" i="0" dirty="0">
                <a:solidFill>
                  <a:srgbClr val="242424"/>
                </a:solidFill>
                <a:effectLst/>
              </a:rPr>
              <a:t>(1) A summary describing how the conservation management plan meets OAHP’s purpose;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2200" dirty="0"/>
            </a:br>
            <a:r>
              <a:rPr lang="en-US" sz="2200" b="0" i="0" dirty="0">
                <a:solidFill>
                  <a:srgbClr val="242424"/>
                </a:solidFill>
                <a:effectLst/>
              </a:rPr>
              <a:t>(2) The contact and location information for the agricultural landowner or operator and conservation management plan holder;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b="0" i="0" dirty="0">
                <a:solidFill>
                  <a:srgbClr val="242424"/>
                </a:solidFill>
                <a:effectLst/>
              </a:rPr>
              <a:t>(3) Relevant background and context of the working land and operation;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b="0" i="0" dirty="0">
                <a:solidFill>
                  <a:srgbClr val="242424"/>
                </a:solidFill>
                <a:effectLst/>
              </a:rPr>
              <a:t>(4) Inventory, including site characteristics and current management;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b="0" i="0" dirty="0">
                <a:solidFill>
                  <a:srgbClr val="242424"/>
                </a:solidFill>
                <a:effectLst/>
              </a:rPr>
              <a:t>(5) Short- and long-term social, economic, and conservation goals of the agricultural landowner or operator;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b="0" i="0" dirty="0">
                <a:solidFill>
                  <a:srgbClr val="242424"/>
                </a:solidFill>
                <a:effectLst/>
              </a:rPr>
              <a:t>(6) Resource analysis and identification of resource and management concerns;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b="0" i="0" dirty="0">
                <a:solidFill>
                  <a:srgbClr val="242424"/>
                </a:solidFill>
                <a:effectLst/>
              </a:rPr>
              <a:t>(7) Identification of potential plan activities and a justification for the activities that were selected for implementation;</a:t>
            </a:r>
          </a:p>
          <a:p>
            <a:pPr marL="0" indent="0">
              <a:buNone/>
            </a:pP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947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EF663-F55E-4C79-A28D-FF0006D85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7" y="76392"/>
            <a:ext cx="1140974" cy="826578"/>
          </a:xfrm>
          <a:prstGeom prst="rect">
            <a:avLst/>
          </a:prstGeom>
          <a:effectLst>
            <a:glow>
              <a:schemeClr val="bg1">
                <a:alpha val="12000"/>
              </a:schemeClr>
            </a:glow>
            <a:softEdge rad="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A1518E-D62D-4CA6-B670-4FEBD419A78E}"/>
              </a:ext>
            </a:extLst>
          </p:cNvPr>
          <p:cNvSpPr txBox="1">
            <a:spLocks/>
          </p:cNvSpPr>
          <p:nvPr/>
        </p:nvSpPr>
        <p:spPr>
          <a:xfrm>
            <a:off x="1303820" y="60956"/>
            <a:ext cx="9680410" cy="78677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</a:rPr>
              <a:t>Conservation Management Plans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A7C1AB-69B7-BEE9-74E0-83DBBA226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11050588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200" b="0" i="0" dirty="0">
                <a:solidFill>
                  <a:srgbClr val="242424"/>
                </a:solidFill>
                <a:effectLst/>
              </a:rPr>
              <a:t>(8) The implementation plan, including a budget;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0" i="0" dirty="0">
              <a:solidFill>
                <a:srgbClr val="242424"/>
              </a:solidFill>
              <a:effectLst/>
            </a:endParaRPr>
          </a:p>
          <a:p>
            <a:pPr marL="0" indent="0">
              <a:buNone/>
            </a:pPr>
            <a:r>
              <a:rPr lang="en-US" sz="2200" b="0" i="0" dirty="0">
                <a:solidFill>
                  <a:srgbClr val="242424"/>
                </a:solidFill>
                <a:effectLst/>
              </a:rPr>
              <a:t>9) If applicable, a maintenance plan for infrastructure associated with the plan that may affect neighboring lands if not maintained over time;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b="0" i="0" dirty="0">
                <a:solidFill>
                  <a:srgbClr val="242424"/>
                </a:solidFill>
                <a:effectLst/>
              </a:rPr>
              <a:t>(10) The expected agricultural, fish or wildlife, water quality or other natural resource outcomes, and related social outcomes of the plan once implemented;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b="0" i="0" dirty="0">
                <a:solidFill>
                  <a:srgbClr val="242424"/>
                </a:solidFill>
                <a:effectLst/>
              </a:rPr>
              <a:t>(11) How the conservation management plan will be evaluated and managed;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b="0" i="0" dirty="0">
                <a:solidFill>
                  <a:srgbClr val="242424"/>
                </a:solidFill>
                <a:effectLst/>
              </a:rPr>
              <a:t>(12) A conflict resolution protocol for the agricultural landowner or operator and the conservation management plan holder if the grant program would fund the implementation of the plan; and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b="0" i="0" dirty="0">
                <a:solidFill>
                  <a:srgbClr val="242424"/>
                </a:solidFill>
                <a:effectLst/>
              </a:rPr>
              <a:t>(13) The term of the plan.</a:t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6863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EF663-F55E-4C79-A28D-FF0006D85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7" y="76392"/>
            <a:ext cx="1140974" cy="826578"/>
          </a:xfrm>
          <a:prstGeom prst="rect">
            <a:avLst/>
          </a:prstGeom>
          <a:effectLst>
            <a:glow>
              <a:schemeClr val="bg1">
                <a:alpha val="12000"/>
              </a:schemeClr>
            </a:glow>
            <a:softEdge rad="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A1518E-D62D-4CA6-B670-4FEBD419A78E}"/>
              </a:ext>
            </a:extLst>
          </p:cNvPr>
          <p:cNvSpPr txBox="1">
            <a:spLocks/>
          </p:cNvSpPr>
          <p:nvPr/>
        </p:nvSpPr>
        <p:spPr>
          <a:xfrm>
            <a:off x="1303820" y="60956"/>
            <a:ext cx="9680410" cy="78677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</a:rPr>
              <a:t>Oregon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AAB4A-12EC-6F90-D5BA-84EB958455B6}"/>
              </a:ext>
            </a:extLst>
          </p:cNvPr>
          <p:cNvSpPr txBox="1"/>
          <p:nvPr/>
        </p:nvSpPr>
        <p:spPr>
          <a:xfrm>
            <a:off x="906379" y="1335505"/>
            <a:ext cx="1037924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13% of Oregon’s GDP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Ag = 2</a:t>
            </a:r>
            <a:r>
              <a:rPr lang="en-US" sz="2800" baseline="30000" dirty="0"/>
              <a:t>nd</a:t>
            </a:r>
            <a:r>
              <a:rPr lang="en-US" sz="2800" dirty="0"/>
              <a:t> Largest Land Use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~40,000 Farms/Farm Owners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97% “Family Owned”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2/3 of Ag land will change hands over the coming 2 decades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2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EF663-F55E-4C79-A28D-FF0006D85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7" y="76392"/>
            <a:ext cx="1140974" cy="826578"/>
          </a:xfrm>
          <a:prstGeom prst="rect">
            <a:avLst/>
          </a:prstGeom>
          <a:effectLst>
            <a:glow>
              <a:schemeClr val="bg1">
                <a:alpha val="12000"/>
              </a:schemeClr>
            </a:glow>
            <a:softEdge rad="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A1518E-D62D-4CA6-B670-4FEBD419A78E}"/>
              </a:ext>
            </a:extLst>
          </p:cNvPr>
          <p:cNvSpPr txBox="1">
            <a:spLocks/>
          </p:cNvSpPr>
          <p:nvPr/>
        </p:nvSpPr>
        <p:spPr>
          <a:xfrm>
            <a:off x="1303820" y="60956"/>
            <a:ext cx="9680410" cy="78677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</a:rPr>
              <a:t>Purpose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AAB4A-12EC-6F90-D5BA-84EB958455B6}"/>
              </a:ext>
            </a:extLst>
          </p:cNvPr>
          <p:cNvSpPr txBox="1"/>
          <p:nvPr/>
        </p:nvSpPr>
        <p:spPr>
          <a:xfrm>
            <a:off x="906379" y="1335505"/>
            <a:ext cx="103792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Increase economic viability of Oregon’s agricultural operations and economic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Reduce conversion and fragmentation of Oregon’s “working land”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Enhance fish or wildlife habitat, water quality, and </a:t>
            </a:r>
            <a:r>
              <a:rPr lang="en-US" sz="3200" b="1" u="sng" dirty="0"/>
              <a:t>other natural resources</a:t>
            </a:r>
            <a:r>
              <a:rPr lang="en-US" sz="3200" dirty="0"/>
              <a:t> on Oregon’s working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6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EF663-F55E-4C79-A28D-FF0006D85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7" y="76392"/>
            <a:ext cx="1140974" cy="826578"/>
          </a:xfrm>
          <a:prstGeom prst="rect">
            <a:avLst/>
          </a:prstGeom>
          <a:effectLst>
            <a:glow>
              <a:schemeClr val="bg1">
                <a:alpha val="12000"/>
              </a:schemeClr>
            </a:glow>
            <a:softEdge rad="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A1518E-D62D-4CA6-B670-4FEBD419A78E}"/>
              </a:ext>
            </a:extLst>
          </p:cNvPr>
          <p:cNvSpPr txBox="1">
            <a:spLocks/>
          </p:cNvSpPr>
          <p:nvPr/>
        </p:nvSpPr>
        <p:spPr>
          <a:xfrm>
            <a:off x="1303820" y="60956"/>
            <a:ext cx="9680410" cy="78677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</a:rPr>
              <a:t>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15A32-9C1B-16FF-0006-ADA1E6B6D7E7}"/>
              </a:ext>
            </a:extLst>
          </p:cNvPr>
          <p:cNvSpPr txBox="1"/>
          <p:nvPr/>
        </p:nvSpPr>
        <p:spPr>
          <a:xfrm>
            <a:off x="906379" y="1327554"/>
            <a:ext cx="1037924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Be at the “Table” (~1,000 farms/year)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Engage with Change (Economic, Ecological)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Focus on “Big Picture Basics” (Food, Water, </a:t>
            </a:r>
            <a:r>
              <a:rPr lang="en-US" sz="3200" u="sng" dirty="0"/>
              <a:t>Habitat</a:t>
            </a:r>
            <a:r>
              <a:rPr lang="en-US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Come with Complementary “Tools”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Stabilize and enhance resource base for future generations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Facilitate transitions in land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4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EF663-F55E-4C79-A28D-FF0006D85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7" y="76392"/>
            <a:ext cx="1140974" cy="826578"/>
          </a:xfrm>
          <a:prstGeom prst="rect">
            <a:avLst/>
          </a:prstGeom>
          <a:effectLst>
            <a:glow>
              <a:schemeClr val="bg1">
                <a:alpha val="12000"/>
              </a:schemeClr>
            </a:glow>
            <a:softEdge rad="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A1518E-D62D-4CA6-B670-4FEBD419A78E}"/>
              </a:ext>
            </a:extLst>
          </p:cNvPr>
          <p:cNvSpPr txBox="1">
            <a:spLocks/>
          </p:cNvSpPr>
          <p:nvPr/>
        </p:nvSpPr>
        <p:spPr>
          <a:xfrm>
            <a:off x="1303820" y="60956"/>
            <a:ext cx="9680410" cy="78677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</a:rPr>
              <a:t>Grant Programs “Tools”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A7C1AB-69B7-BEE9-74E0-83DBBA226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56" y="1012411"/>
            <a:ext cx="10961688" cy="4833177"/>
          </a:xfrm>
        </p:spPr>
        <p:txBody>
          <a:bodyPr/>
          <a:lstStyle/>
          <a:p>
            <a:r>
              <a:rPr lang="en-US" b="1" dirty="0"/>
              <a:t>Working Land Conservation Covenants and Easements </a:t>
            </a:r>
            <a:r>
              <a:rPr lang="en-US" dirty="0"/>
              <a:t>(*stabilize resource base)</a:t>
            </a:r>
          </a:p>
          <a:p>
            <a:pPr marL="457189" lvl="1" indent="0">
              <a:buNone/>
            </a:pPr>
            <a:endParaRPr lang="en-US" dirty="0"/>
          </a:p>
          <a:p>
            <a:r>
              <a:rPr lang="en-US" b="1" dirty="0"/>
              <a:t>Succession Planning </a:t>
            </a:r>
            <a:r>
              <a:rPr lang="en-US" dirty="0"/>
              <a:t>(*facilitate transitions)</a:t>
            </a:r>
          </a:p>
          <a:p>
            <a:endParaRPr lang="en-US" dirty="0"/>
          </a:p>
          <a:p>
            <a:r>
              <a:rPr lang="en-US" b="1" dirty="0"/>
              <a:t>Technical Assistance </a:t>
            </a:r>
            <a:r>
              <a:rPr lang="en-US" dirty="0"/>
              <a:t>(*human capacity)</a:t>
            </a:r>
          </a:p>
          <a:p>
            <a:endParaRPr lang="en-US" dirty="0"/>
          </a:p>
          <a:p>
            <a:r>
              <a:rPr lang="en-US" b="1" dirty="0"/>
              <a:t>Conservation Management Planning                           </a:t>
            </a:r>
            <a:r>
              <a:rPr lang="en-US" dirty="0"/>
              <a:t>(*enhance resource base)</a:t>
            </a:r>
          </a:p>
          <a:p>
            <a:pPr lvl="1"/>
            <a:r>
              <a:rPr lang="en-US" dirty="0"/>
              <a:t>Development (Action Planning)</a:t>
            </a:r>
          </a:p>
          <a:p>
            <a:pPr lvl="1"/>
            <a:r>
              <a:rPr lang="en-US" dirty="0"/>
              <a:t>Implementation (Adaptive Management)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9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EF663-F55E-4C79-A28D-FF0006D85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7" y="76392"/>
            <a:ext cx="1140974" cy="826578"/>
          </a:xfrm>
          <a:prstGeom prst="rect">
            <a:avLst/>
          </a:prstGeom>
          <a:effectLst>
            <a:glow>
              <a:schemeClr val="bg1">
                <a:alpha val="12000"/>
              </a:schemeClr>
            </a:glow>
            <a:softEdge rad="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A1518E-D62D-4CA6-B670-4FEBD419A78E}"/>
              </a:ext>
            </a:extLst>
          </p:cNvPr>
          <p:cNvSpPr txBox="1">
            <a:spLocks/>
          </p:cNvSpPr>
          <p:nvPr/>
        </p:nvSpPr>
        <p:spPr>
          <a:xfrm>
            <a:off x="1303820" y="60956"/>
            <a:ext cx="9680410" cy="78677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</a:rPr>
              <a:t>Conservation Management Plans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A7C1AB-69B7-BEE9-74E0-83DBBA226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1050588" cy="56007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>Develop</a:t>
            </a:r>
            <a:r>
              <a:rPr lang="en-US" sz="2800" dirty="0"/>
              <a:t> and </a:t>
            </a:r>
            <a:r>
              <a:rPr lang="en-US" sz="2800" u="sng" dirty="0"/>
              <a:t>Implement</a:t>
            </a:r>
            <a:r>
              <a:rPr lang="en-US" sz="2800" dirty="0"/>
              <a:t> conservation measures for maintaining or enhancing </a:t>
            </a:r>
            <a:r>
              <a:rPr lang="en-US" sz="2800" b="1" dirty="0"/>
              <a:t>habitat</a:t>
            </a:r>
            <a:r>
              <a:rPr lang="en-US" sz="2800" dirty="0"/>
              <a:t>, </a:t>
            </a:r>
            <a:r>
              <a:rPr lang="en-US" sz="2800" b="1" dirty="0"/>
              <a:t>water quality</a:t>
            </a:r>
            <a:r>
              <a:rPr lang="en-US" sz="2800" dirty="0"/>
              <a:t>, or </a:t>
            </a:r>
            <a:r>
              <a:rPr lang="en-US" sz="2800" b="1" dirty="0"/>
              <a:t>other natural resource values </a:t>
            </a:r>
            <a:r>
              <a:rPr lang="en-US" sz="2800" dirty="0"/>
              <a:t>in a manner consistent with the interests and abilities of agricultural landowner/operator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 commitment to stay in dialog around how to integrate the agricultural and ecological health of a farm. (20-50 Years)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Facilitate (including funding) the implementation of this shared vision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0888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EF663-F55E-4C79-A28D-FF0006D85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7" y="76392"/>
            <a:ext cx="1140974" cy="826578"/>
          </a:xfrm>
          <a:prstGeom prst="rect">
            <a:avLst/>
          </a:prstGeom>
          <a:effectLst>
            <a:glow>
              <a:schemeClr val="bg1">
                <a:alpha val="12000"/>
              </a:schemeClr>
            </a:glow>
            <a:softEdge rad="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A1518E-D62D-4CA6-B670-4FEBD419A78E}"/>
              </a:ext>
            </a:extLst>
          </p:cNvPr>
          <p:cNvSpPr txBox="1">
            <a:spLocks/>
          </p:cNvSpPr>
          <p:nvPr/>
        </p:nvSpPr>
        <p:spPr>
          <a:xfrm>
            <a:off x="1303820" y="60956"/>
            <a:ext cx="9680410" cy="78677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</a:rPr>
              <a:t>Conservation Management Plans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A7C1AB-69B7-BEE9-74E0-83DBBA226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1050588" cy="56007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0C692-E5F7-5ED7-022E-D0F56684B960}"/>
              </a:ext>
            </a:extLst>
          </p:cNvPr>
          <p:cNvSpPr txBox="1"/>
          <p:nvPr/>
        </p:nvSpPr>
        <p:spPr>
          <a:xfrm>
            <a:off x="514350" y="1268730"/>
            <a:ext cx="112242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u="sng" dirty="0"/>
              <a:t>Things to Note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CMP funding to compliment (not duplicate) existing conservation programs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Synthesize strategies and fill gaps.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Will look different in different regions with different resource concerns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Could look different depending on implementation funding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Developing Methodology to pay for plan implementation (this will likely  have a focus on “Soil Health”)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286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F9256C4-E44C-B0FC-2125-DFE63C306533}"/>
              </a:ext>
            </a:extLst>
          </p:cNvPr>
          <p:cNvSpPr txBox="1">
            <a:spLocks/>
          </p:cNvSpPr>
          <p:nvPr/>
        </p:nvSpPr>
        <p:spPr>
          <a:xfrm>
            <a:off x="609600" y="1447800"/>
            <a:ext cx="11050588" cy="533400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pic>
        <p:nvPicPr>
          <p:cNvPr id="3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F5837137-26B1-B922-0E18-7397E4D3A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85" y="0"/>
            <a:ext cx="6649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5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F9256C4-E44C-B0FC-2125-DFE63C306533}"/>
              </a:ext>
            </a:extLst>
          </p:cNvPr>
          <p:cNvSpPr txBox="1">
            <a:spLocks/>
          </p:cNvSpPr>
          <p:nvPr/>
        </p:nvSpPr>
        <p:spPr>
          <a:xfrm>
            <a:off x="609600" y="1447800"/>
            <a:ext cx="11050588" cy="533400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EB556F5-0F35-D5A4-C749-CF1BD657E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88" y="-21967"/>
            <a:ext cx="7283303" cy="68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60767"/>
      </p:ext>
    </p:extLst>
  </p:cSld>
  <p:clrMapOvr>
    <a:masterClrMapping/>
  </p:clrMapOvr>
</p:sld>
</file>

<file path=ppt/theme/theme1.xml><?xml version="1.0" encoding="utf-8"?>
<a:theme xmlns:a="http://schemas.openxmlformats.org/drawingml/2006/main" name="OWEB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9A83F852F514B832914969B59FDDB" ma:contentTypeVersion="12" ma:contentTypeDescription="Create a new document." ma:contentTypeScope="" ma:versionID="772e38719ebaf09fc5919388660309f4">
  <xsd:schema xmlns:xsd="http://www.w3.org/2001/XMLSchema" xmlns:xs="http://www.w3.org/2001/XMLSchema" xmlns:p="http://schemas.microsoft.com/office/2006/metadata/properties" xmlns:ns2="39e66471-f0fe-4df4-975f-e368f7f20517" xmlns:ns3="38706f13-934e-47eb-8105-850bfb7f6c5e" targetNamespace="http://schemas.microsoft.com/office/2006/metadata/properties" ma:root="true" ma:fieldsID="2eb46351614c2cd0c3793fe1d313d898" ns2:_="" ns3:_="">
    <xsd:import namespace="39e66471-f0fe-4df4-975f-e368f7f20517"/>
    <xsd:import namespace="38706f13-934e-47eb-8105-850bfb7f6c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ocation" minOccurs="0"/>
                <xsd:element ref="ns2:Issu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66471-f0fe-4df4-975f-e368f7f20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ocation" ma:index="12" nillable="true" ma:displayName="Location" ma:format="Hyperlink" ma:internalName="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ssue" ma:index="13" nillable="true" ma:displayName="Issue" ma:format="Dropdown" ma:internalName="Issue">
      <xsd:simpleType>
        <xsd:restriction base="dms:Text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bc13bb2-4050-4808-9050-3ebd68b2d7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06f13-934e-47eb-8105-850bfb7f6c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86cabfe-f992-4de8-9c04-d472a56c8a63}" ma:internalName="TaxCatchAll" ma:showField="CatchAllData" ma:web="38706f13-934e-47eb-8105-850bfb7f6c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39e66471-f0fe-4df4-975f-e368f7f20517">
      <Url xsi:nil="true"/>
      <Description xsi:nil="true"/>
    </Location>
    <Issue xmlns="39e66471-f0fe-4df4-975f-e368f7f20517" xsi:nil="true"/>
    <lcf76f155ced4ddcb4097134ff3c332f xmlns="39e66471-f0fe-4df4-975f-e368f7f20517">
      <Terms xmlns="http://schemas.microsoft.com/office/infopath/2007/PartnerControls"/>
    </lcf76f155ced4ddcb4097134ff3c332f>
    <TaxCatchAll xmlns="38706f13-934e-47eb-8105-850bfb7f6c5e" xsi:nil="true"/>
  </documentManagement>
</p:properties>
</file>

<file path=customXml/itemProps1.xml><?xml version="1.0" encoding="utf-8"?>
<ds:datastoreItem xmlns:ds="http://schemas.openxmlformats.org/officeDocument/2006/customXml" ds:itemID="{E45BF154-E154-4B3D-A4F3-E02853F7B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66471-f0fe-4df4-975f-e368f7f20517"/>
    <ds:schemaRef ds:uri="38706f13-934e-47eb-8105-850bfb7f6c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CF5902-96CF-45E3-AA1A-D7F23FEC3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21F3CD-53E5-47EE-ABE2-F0C7A01B9E3E}">
  <ds:schemaRefs>
    <ds:schemaRef ds:uri="http://schemas.microsoft.com/office/2006/metadata/properties"/>
    <ds:schemaRef ds:uri="http://schemas.microsoft.com/office/infopath/2007/PartnerControls"/>
    <ds:schemaRef ds:uri="39e66471-f0fe-4df4-975f-e368f7f20517"/>
    <ds:schemaRef ds:uri="38706f13-934e-47eb-8105-850bfb7f6c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14954</TotalTime>
  <Words>1623</Words>
  <Application>Microsoft Office PowerPoint</Application>
  <PresentationFormat>Widescreen</PresentationFormat>
  <Paragraphs>227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Franklin Gothic Demi Cond</vt:lpstr>
      <vt:lpstr>Franklin Gothic Medium</vt:lpstr>
      <vt:lpstr>OWEB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Venn Diagram of Success Likelihood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OWEB Strategic Plan,  2018-2028</dc:title>
  <dc:creator>HATCH Audrey * OWEB</dc:creator>
  <cp:lastModifiedBy>LARSON Taylor * OWEB</cp:lastModifiedBy>
  <cp:revision>19</cp:revision>
  <dcterms:created xsi:type="dcterms:W3CDTF">2022-05-20T17:08:53Z</dcterms:created>
  <dcterms:modified xsi:type="dcterms:W3CDTF">2022-11-02T14:08:03Z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0x010100AF89A83F852F514B832914969B59FDDB</vt:lpwstr>
  </property>
  <property fmtid="{D5CDD505-2E9C-101B-9397-08002B2CF9AE}" pid="3" name="MediaServiceImageTags">
    <vt:lpwstr/>
  </property>
</Properties>
</file>