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5" r:id="rId3"/>
    <p:sldId id="269" r:id="rId4"/>
    <p:sldId id="266" r:id="rId5"/>
    <p:sldId id="268" r:id="rId6"/>
    <p:sldId id="271" r:id="rId7"/>
    <p:sldId id="277" r:id="rId8"/>
    <p:sldId id="278" r:id="rId9"/>
    <p:sldId id="279" r:id="rId10"/>
    <p:sldId id="280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58E"/>
    <a:srgbClr val="DDB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B1811F-3173-40AD-B4AF-EEAF272CCE12}" v="110" dt="2025-10-14T23:18:04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REN Jen * OSFM" userId="7c1450ad-01b2-480d-8b49-3849849e7326" providerId="ADAL" clId="{FFB1811F-3173-40AD-B4AF-EEAF272CCE12}"/>
    <pc:docChg chg="undo custSel addSld delSld modSld sldOrd">
      <pc:chgData name="WARREN Jen * OSFM" userId="7c1450ad-01b2-480d-8b49-3849849e7326" providerId="ADAL" clId="{FFB1811F-3173-40AD-B4AF-EEAF272CCE12}" dt="2025-10-14T23:18:51.401" v="2493" actId="1076"/>
      <pc:docMkLst>
        <pc:docMk/>
      </pc:docMkLst>
      <pc:sldChg chg="addSp delSp modSp del mod">
        <pc:chgData name="WARREN Jen * OSFM" userId="7c1450ad-01b2-480d-8b49-3849849e7326" providerId="ADAL" clId="{FFB1811F-3173-40AD-B4AF-EEAF272CCE12}" dt="2025-10-14T19:23:55.152" v="471" actId="2696"/>
        <pc:sldMkLst>
          <pc:docMk/>
          <pc:sldMk cId="1717885857" sldId="256"/>
        </pc:sldMkLst>
        <pc:spChg chg="del mod">
          <ac:chgData name="WARREN Jen * OSFM" userId="7c1450ad-01b2-480d-8b49-3849849e7326" providerId="ADAL" clId="{FFB1811F-3173-40AD-B4AF-EEAF272CCE12}" dt="2025-10-14T19:06:29.843" v="327" actId="478"/>
          <ac:spMkLst>
            <pc:docMk/>
            <pc:sldMk cId="1717885857" sldId="256"/>
            <ac:spMk id="2" creationId="{A4596E67-0156-E1DE-E9CF-A38076F60820}"/>
          </ac:spMkLst>
        </pc:spChg>
        <pc:spChg chg="del">
          <ac:chgData name="WARREN Jen * OSFM" userId="7c1450ad-01b2-480d-8b49-3849849e7326" providerId="ADAL" clId="{FFB1811F-3173-40AD-B4AF-EEAF272CCE12}" dt="2025-10-14T18:16:16.140" v="23" actId="478"/>
          <ac:spMkLst>
            <pc:docMk/>
            <pc:sldMk cId="1717885857" sldId="256"/>
            <ac:spMk id="3" creationId="{5AF50EB9-76F8-8B91-5B06-DBC32FCA8ADE}"/>
          </ac:spMkLst>
        </pc:spChg>
        <pc:spChg chg="del mod topLvl">
          <ac:chgData name="WARREN Jen * OSFM" userId="7c1450ad-01b2-480d-8b49-3849849e7326" providerId="ADAL" clId="{FFB1811F-3173-40AD-B4AF-EEAF272CCE12}" dt="2025-10-14T18:19:04.211" v="47" actId="478"/>
          <ac:spMkLst>
            <pc:docMk/>
            <pc:sldMk cId="1717885857" sldId="256"/>
            <ac:spMk id="6" creationId="{51B7FC4C-324B-9F6C-974F-25D4FDC9912C}"/>
          </ac:spMkLst>
        </pc:spChg>
        <pc:spChg chg="add del mod ord">
          <ac:chgData name="WARREN Jen * OSFM" userId="7c1450ad-01b2-480d-8b49-3849849e7326" providerId="ADAL" clId="{FFB1811F-3173-40AD-B4AF-EEAF272CCE12}" dt="2025-10-14T19:13:46.692" v="436" actId="1076"/>
          <ac:spMkLst>
            <pc:docMk/>
            <pc:sldMk cId="1717885857" sldId="256"/>
            <ac:spMk id="9" creationId="{45DA027C-39F5-0AF7-2801-E4CA383AE950}"/>
          </ac:spMkLst>
        </pc:spChg>
        <pc:spChg chg="add del mod">
          <ac:chgData name="WARREN Jen * OSFM" userId="7c1450ad-01b2-480d-8b49-3849849e7326" providerId="ADAL" clId="{FFB1811F-3173-40AD-B4AF-EEAF272CCE12}" dt="2025-10-14T19:06:38.869" v="330" actId="478"/>
          <ac:spMkLst>
            <pc:docMk/>
            <pc:sldMk cId="1717885857" sldId="256"/>
            <ac:spMk id="11" creationId="{C8002FBC-A6A0-BEA0-089F-6C49CA8F828B}"/>
          </ac:spMkLst>
        </pc:spChg>
        <pc:spChg chg="add mod">
          <ac:chgData name="WARREN Jen * OSFM" userId="7c1450ad-01b2-480d-8b49-3849849e7326" providerId="ADAL" clId="{FFB1811F-3173-40AD-B4AF-EEAF272CCE12}" dt="2025-10-14T19:09:57.713" v="434" actId="1076"/>
          <ac:spMkLst>
            <pc:docMk/>
            <pc:sldMk cId="1717885857" sldId="256"/>
            <ac:spMk id="12" creationId="{D713FD65-139F-03DC-FEA6-CD70536604B7}"/>
          </ac:spMkLst>
        </pc:spChg>
        <pc:spChg chg="add mod">
          <ac:chgData name="WARREN Jen * OSFM" userId="7c1450ad-01b2-480d-8b49-3849849e7326" providerId="ADAL" clId="{FFB1811F-3173-40AD-B4AF-EEAF272CCE12}" dt="2025-10-14T19:09:48.924" v="432" actId="1076"/>
          <ac:spMkLst>
            <pc:docMk/>
            <pc:sldMk cId="1717885857" sldId="256"/>
            <ac:spMk id="13" creationId="{295104D6-8E96-FF95-B850-92DE6FE60288}"/>
          </ac:spMkLst>
        </pc:spChg>
        <pc:grpChg chg="add del mod">
          <ac:chgData name="WARREN Jen * OSFM" userId="7c1450ad-01b2-480d-8b49-3849849e7326" providerId="ADAL" clId="{FFB1811F-3173-40AD-B4AF-EEAF272CCE12}" dt="2025-10-14T18:19:00.362" v="45" actId="165"/>
          <ac:grpSpMkLst>
            <pc:docMk/>
            <pc:sldMk cId="1717885857" sldId="256"/>
            <ac:grpSpMk id="5" creationId="{FC261F42-EB79-60E2-E8CC-5D5D9EAA775F}"/>
          </ac:grpSpMkLst>
        </pc:grpChg>
        <pc:picChg chg="add mod ord modCrop">
          <ac:chgData name="WARREN Jen * OSFM" userId="7c1450ad-01b2-480d-8b49-3849849e7326" providerId="ADAL" clId="{FFB1811F-3173-40AD-B4AF-EEAF272CCE12}" dt="2025-10-14T18:22:22.876" v="234" actId="167"/>
          <ac:picMkLst>
            <pc:docMk/>
            <pc:sldMk cId="1717885857" sldId="256"/>
            <ac:picMk id="4" creationId="{92BCA4DE-55E2-F36F-4729-1CEA5ECAD6D3}"/>
          </ac:picMkLst>
        </pc:picChg>
        <pc:picChg chg="mod topLvl">
          <ac:chgData name="WARREN Jen * OSFM" userId="7c1450ad-01b2-480d-8b49-3849849e7326" providerId="ADAL" clId="{FFB1811F-3173-40AD-B4AF-EEAF272CCE12}" dt="2025-10-14T19:07:52.273" v="408" actId="1076"/>
          <ac:picMkLst>
            <pc:docMk/>
            <pc:sldMk cId="1717885857" sldId="256"/>
            <ac:picMk id="7" creationId="{D39901A8-8950-D709-A36E-8984AF7672E7}"/>
          </ac:picMkLst>
        </pc:picChg>
        <pc:picChg chg="add del mod">
          <ac:chgData name="WARREN Jen * OSFM" userId="7c1450ad-01b2-480d-8b49-3849849e7326" providerId="ADAL" clId="{FFB1811F-3173-40AD-B4AF-EEAF272CCE12}" dt="2025-10-14T18:20:29.821" v="61" actId="478"/>
          <ac:picMkLst>
            <pc:docMk/>
            <pc:sldMk cId="1717885857" sldId="256"/>
            <ac:picMk id="8" creationId="{650C09E9-AAC8-C817-9DBA-553509D8B05B}"/>
          </ac:picMkLst>
        </pc:picChg>
      </pc:sldChg>
      <pc:sldChg chg="del ord">
        <pc:chgData name="WARREN Jen * OSFM" userId="7c1450ad-01b2-480d-8b49-3849849e7326" providerId="ADAL" clId="{FFB1811F-3173-40AD-B4AF-EEAF272CCE12}" dt="2025-10-14T19:25:25.907" v="493" actId="2696"/>
        <pc:sldMkLst>
          <pc:docMk/>
          <pc:sldMk cId="293170986" sldId="257"/>
        </pc:sldMkLst>
      </pc:sldChg>
      <pc:sldChg chg="del ord">
        <pc:chgData name="WARREN Jen * OSFM" userId="7c1450ad-01b2-480d-8b49-3849849e7326" providerId="ADAL" clId="{FFB1811F-3173-40AD-B4AF-EEAF272CCE12}" dt="2025-10-14T19:25:54.747" v="501" actId="47"/>
        <pc:sldMkLst>
          <pc:docMk/>
          <pc:sldMk cId="568966285" sldId="258"/>
        </pc:sldMkLst>
      </pc:sldChg>
      <pc:sldChg chg="del ord">
        <pc:chgData name="WARREN Jen * OSFM" userId="7c1450ad-01b2-480d-8b49-3849849e7326" providerId="ADAL" clId="{FFB1811F-3173-40AD-B4AF-EEAF272CCE12}" dt="2025-10-14T19:26:27.646" v="518" actId="2696"/>
        <pc:sldMkLst>
          <pc:docMk/>
          <pc:sldMk cId="2824198367" sldId="259"/>
        </pc:sldMkLst>
      </pc:sldChg>
      <pc:sldChg chg="del ord">
        <pc:chgData name="WARREN Jen * OSFM" userId="7c1450ad-01b2-480d-8b49-3849849e7326" providerId="ADAL" clId="{FFB1811F-3173-40AD-B4AF-EEAF272CCE12}" dt="2025-10-14T19:28:17.133" v="579" actId="2696"/>
        <pc:sldMkLst>
          <pc:docMk/>
          <pc:sldMk cId="3449299482" sldId="260"/>
        </pc:sldMkLst>
      </pc:sldChg>
      <pc:sldChg chg="addSp delSp modSp del mod ord">
        <pc:chgData name="WARREN Jen * OSFM" userId="7c1450ad-01b2-480d-8b49-3849849e7326" providerId="ADAL" clId="{FFB1811F-3173-40AD-B4AF-EEAF272CCE12}" dt="2025-10-14T19:28:37.553" v="593" actId="2696"/>
        <pc:sldMkLst>
          <pc:docMk/>
          <pc:sldMk cId="3981196108" sldId="261"/>
        </pc:sldMkLst>
        <pc:spChg chg="del">
          <ac:chgData name="WARREN Jen * OSFM" userId="7c1450ad-01b2-480d-8b49-3849849e7326" providerId="ADAL" clId="{FFB1811F-3173-40AD-B4AF-EEAF272CCE12}" dt="2025-10-14T19:28:25.251" v="581" actId="21"/>
          <ac:spMkLst>
            <pc:docMk/>
            <pc:sldMk cId="3981196108" sldId="261"/>
            <ac:spMk id="3" creationId="{6D9BED60-E698-915A-9489-DAAF3802E11A}"/>
          </ac:spMkLst>
        </pc:spChg>
        <pc:spChg chg="add mod">
          <ac:chgData name="WARREN Jen * OSFM" userId="7c1450ad-01b2-480d-8b49-3849849e7326" providerId="ADAL" clId="{FFB1811F-3173-40AD-B4AF-EEAF272CCE12}" dt="2025-10-14T19:28:25.251" v="581" actId="21"/>
          <ac:spMkLst>
            <pc:docMk/>
            <pc:sldMk cId="3981196108" sldId="261"/>
            <ac:spMk id="5" creationId="{3AE6CDAC-51D3-4547-7429-AC375DEAE0B8}"/>
          </ac:spMkLst>
        </pc:spChg>
        <pc:spChg chg="add mod">
          <ac:chgData name="WARREN Jen * OSFM" userId="7c1450ad-01b2-480d-8b49-3849849e7326" providerId="ADAL" clId="{FFB1811F-3173-40AD-B4AF-EEAF272CCE12}" dt="2025-10-14T19:28:25.251" v="581" actId="21"/>
          <ac:spMkLst>
            <pc:docMk/>
            <pc:sldMk cId="3981196108" sldId="261"/>
            <ac:spMk id="7" creationId="{B3140B2A-D492-8A07-04DA-ADD5243D5DBE}"/>
          </ac:spMkLst>
        </pc:spChg>
        <pc:picChg chg="del">
          <ac:chgData name="WARREN Jen * OSFM" userId="7c1450ad-01b2-480d-8b49-3849849e7326" providerId="ADAL" clId="{FFB1811F-3173-40AD-B4AF-EEAF272CCE12}" dt="2025-10-14T19:28:25.251" v="581" actId="21"/>
          <ac:picMkLst>
            <pc:docMk/>
            <pc:sldMk cId="3981196108" sldId="261"/>
            <ac:picMk id="10" creationId="{AAC5CFC6-CAEA-CD60-7A1D-88FABE923AC9}"/>
          </ac:picMkLst>
        </pc:picChg>
      </pc:sldChg>
      <pc:sldChg chg="addSp delSp modSp del mod ord">
        <pc:chgData name="WARREN Jen * OSFM" userId="7c1450ad-01b2-480d-8b49-3849849e7326" providerId="ADAL" clId="{FFB1811F-3173-40AD-B4AF-EEAF272CCE12}" dt="2025-10-14T19:29:00.392" v="613" actId="2696"/>
        <pc:sldMkLst>
          <pc:docMk/>
          <pc:sldMk cId="2342025570" sldId="262"/>
        </pc:sldMkLst>
        <pc:spChg chg="del">
          <ac:chgData name="WARREN Jen * OSFM" userId="7c1450ad-01b2-480d-8b49-3849849e7326" providerId="ADAL" clId="{FFB1811F-3173-40AD-B4AF-EEAF272CCE12}" dt="2025-10-14T19:28:51.749" v="610" actId="21"/>
          <ac:spMkLst>
            <pc:docMk/>
            <pc:sldMk cId="2342025570" sldId="262"/>
            <ac:spMk id="4" creationId="{50AA0CA8-B245-2104-3E62-5F45646860B0}"/>
          </ac:spMkLst>
        </pc:spChg>
        <pc:spChg chg="add mod">
          <ac:chgData name="WARREN Jen * OSFM" userId="7c1450ad-01b2-480d-8b49-3849849e7326" providerId="ADAL" clId="{FFB1811F-3173-40AD-B4AF-EEAF272CCE12}" dt="2025-10-14T19:28:51.749" v="610" actId="21"/>
          <ac:spMkLst>
            <pc:docMk/>
            <pc:sldMk cId="2342025570" sldId="262"/>
            <ac:spMk id="18" creationId="{C29904F2-2C7D-013F-69A2-3F6133BB3F61}"/>
          </ac:spMkLst>
        </pc:spChg>
        <pc:spChg chg="add mod">
          <ac:chgData name="WARREN Jen * OSFM" userId="7c1450ad-01b2-480d-8b49-3849849e7326" providerId="ADAL" clId="{FFB1811F-3173-40AD-B4AF-EEAF272CCE12}" dt="2025-10-14T19:28:51.749" v="610" actId="21"/>
          <ac:spMkLst>
            <pc:docMk/>
            <pc:sldMk cId="2342025570" sldId="262"/>
            <ac:spMk id="20" creationId="{3D63E3D7-333C-1ACD-30D4-7DFC5A21E108}"/>
          </ac:spMkLst>
        </pc:spChg>
        <pc:picChg chg="add del mod">
          <ac:chgData name="WARREN Jen * OSFM" userId="7c1450ad-01b2-480d-8b49-3849849e7326" providerId="ADAL" clId="{FFB1811F-3173-40AD-B4AF-EEAF272CCE12}" dt="2025-10-14T19:27:26.639" v="538" actId="21"/>
          <ac:picMkLst>
            <pc:docMk/>
            <pc:sldMk cId="2342025570" sldId="262"/>
            <ac:picMk id="5" creationId="{1B78C9C8-B2A8-6FA0-C621-C6793E855FAD}"/>
          </ac:picMkLst>
        </pc:picChg>
        <pc:picChg chg="del">
          <ac:chgData name="WARREN Jen * OSFM" userId="7c1450ad-01b2-480d-8b49-3849849e7326" providerId="ADAL" clId="{FFB1811F-3173-40AD-B4AF-EEAF272CCE12}" dt="2025-10-14T19:28:51.749" v="610" actId="21"/>
          <ac:picMkLst>
            <pc:docMk/>
            <pc:sldMk cId="2342025570" sldId="262"/>
            <ac:picMk id="6" creationId="{16216DC0-ABD9-EDE8-18E3-331B07D29765}"/>
          </ac:picMkLst>
        </pc:picChg>
        <pc:picChg chg="add del mod">
          <ac:chgData name="WARREN Jen * OSFM" userId="7c1450ad-01b2-480d-8b49-3849849e7326" providerId="ADAL" clId="{FFB1811F-3173-40AD-B4AF-EEAF272CCE12}" dt="2025-10-14T19:27:22.938" v="536" actId="21"/>
          <ac:picMkLst>
            <pc:docMk/>
            <pc:sldMk cId="2342025570" sldId="262"/>
            <ac:picMk id="8" creationId="{A2835EBC-CE4B-FF11-3A47-78686F5FAD31}"/>
          </ac:picMkLst>
        </pc:picChg>
        <pc:picChg chg="add del mod">
          <ac:chgData name="WARREN Jen * OSFM" userId="7c1450ad-01b2-480d-8b49-3849849e7326" providerId="ADAL" clId="{FFB1811F-3173-40AD-B4AF-EEAF272CCE12}" dt="2025-10-14T19:27:19.322" v="534" actId="21"/>
          <ac:picMkLst>
            <pc:docMk/>
            <pc:sldMk cId="2342025570" sldId="262"/>
            <ac:picMk id="10" creationId="{AD8C6646-B953-D57E-C4AF-AB7E9C0254A0}"/>
          </ac:picMkLst>
        </pc:picChg>
        <pc:picChg chg="add del mod">
          <ac:chgData name="WARREN Jen * OSFM" userId="7c1450ad-01b2-480d-8b49-3849849e7326" providerId="ADAL" clId="{FFB1811F-3173-40AD-B4AF-EEAF272CCE12}" dt="2025-10-14T19:27:14.926" v="532" actId="21"/>
          <ac:picMkLst>
            <pc:docMk/>
            <pc:sldMk cId="2342025570" sldId="262"/>
            <ac:picMk id="12" creationId="{76CCF254-4CF1-210B-06DE-F38C3C211D41}"/>
          </ac:picMkLst>
        </pc:picChg>
        <pc:picChg chg="add del mod">
          <ac:chgData name="WARREN Jen * OSFM" userId="7c1450ad-01b2-480d-8b49-3849849e7326" providerId="ADAL" clId="{FFB1811F-3173-40AD-B4AF-EEAF272CCE12}" dt="2025-10-14T19:27:00.945" v="529" actId="21"/>
          <ac:picMkLst>
            <pc:docMk/>
            <pc:sldMk cId="2342025570" sldId="262"/>
            <ac:picMk id="14" creationId="{63CC1926-DC59-EE5C-9C9F-A3E511A60268}"/>
          </ac:picMkLst>
        </pc:picChg>
        <pc:picChg chg="add del mod">
          <ac:chgData name="WARREN Jen * OSFM" userId="7c1450ad-01b2-480d-8b49-3849849e7326" providerId="ADAL" clId="{FFB1811F-3173-40AD-B4AF-EEAF272CCE12}" dt="2025-10-14T18:15:47.575" v="17" actId="21"/>
          <ac:picMkLst>
            <pc:docMk/>
            <pc:sldMk cId="2342025570" sldId="262"/>
            <ac:picMk id="16" creationId="{1BC6F318-4741-091E-0CCD-40B003E6759E}"/>
          </ac:picMkLst>
        </pc:picChg>
      </pc:sldChg>
      <pc:sldChg chg="addSp delSp modSp del mod ord">
        <pc:chgData name="WARREN Jen * OSFM" userId="7c1450ad-01b2-480d-8b49-3849849e7326" providerId="ADAL" clId="{FFB1811F-3173-40AD-B4AF-EEAF272CCE12}" dt="2025-10-14T19:29:24.478" v="628" actId="2696"/>
        <pc:sldMkLst>
          <pc:docMk/>
          <pc:sldMk cId="155017765" sldId="263"/>
        </pc:sldMkLst>
        <pc:spChg chg="del">
          <ac:chgData name="WARREN Jen * OSFM" userId="7c1450ad-01b2-480d-8b49-3849849e7326" providerId="ADAL" clId="{FFB1811F-3173-40AD-B4AF-EEAF272CCE12}" dt="2025-10-14T19:29:15.431" v="625" actId="21"/>
          <ac:spMkLst>
            <pc:docMk/>
            <pc:sldMk cId="155017765" sldId="263"/>
            <ac:spMk id="3" creationId="{DB636D91-0AB1-CA87-2161-C7BE802B56A8}"/>
          </ac:spMkLst>
        </pc:spChg>
        <pc:spChg chg="add mod">
          <ac:chgData name="WARREN Jen * OSFM" userId="7c1450ad-01b2-480d-8b49-3849849e7326" providerId="ADAL" clId="{FFB1811F-3173-40AD-B4AF-EEAF272CCE12}" dt="2025-10-14T19:29:15.431" v="625" actId="21"/>
          <ac:spMkLst>
            <pc:docMk/>
            <pc:sldMk cId="155017765" sldId="263"/>
            <ac:spMk id="5" creationId="{842CCD2F-269C-570D-ABA2-B219E75F77A7}"/>
          </ac:spMkLst>
        </pc:spChg>
        <pc:spChg chg="add mod">
          <ac:chgData name="WARREN Jen * OSFM" userId="7c1450ad-01b2-480d-8b49-3849849e7326" providerId="ADAL" clId="{FFB1811F-3173-40AD-B4AF-EEAF272CCE12}" dt="2025-10-14T19:29:15.431" v="625" actId="21"/>
          <ac:spMkLst>
            <pc:docMk/>
            <pc:sldMk cId="155017765" sldId="263"/>
            <ac:spMk id="7" creationId="{6BBBF5B7-FB0A-7B37-FF4D-7868A21F859D}"/>
          </ac:spMkLst>
        </pc:spChg>
        <pc:picChg chg="del">
          <ac:chgData name="WARREN Jen * OSFM" userId="7c1450ad-01b2-480d-8b49-3849849e7326" providerId="ADAL" clId="{FFB1811F-3173-40AD-B4AF-EEAF272CCE12}" dt="2025-10-14T19:29:15.431" v="625" actId="21"/>
          <ac:picMkLst>
            <pc:docMk/>
            <pc:sldMk cId="155017765" sldId="263"/>
            <ac:picMk id="10" creationId="{284BFC03-A85B-C840-56B7-485F014389D4}"/>
          </ac:picMkLst>
        </pc:picChg>
      </pc:sldChg>
      <pc:sldChg chg="addSp modSp add mod">
        <pc:chgData name="WARREN Jen * OSFM" userId="7c1450ad-01b2-480d-8b49-3849849e7326" providerId="ADAL" clId="{FFB1811F-3173-40AD-B4AF-EEAF272CCE12}" dt="2025-10-14T23:18:51.401" v="2493" actId="1076"/>
        <pc:sldMkLst>
          <pc:docMk/>
          <pc:sldMk cId="0" sldId="264"/>
        </pc:sldMkLst>
        <pc:spChg chg="add mod">
          <ac:chgData name="WARREN Jen * OSFM" userId="7c1450ad-01b2-480d-8b49-3849849e7326" providerId="ADAL" clId="{FFB1811F-3173-40AD-B4AF-EEAF272CCE12}" dt="2025-10-14T19:19:39.001" v="470" actId="207"/>
          <ac:spMkLst>
            <pc:docMk/>
            <pc:sldMk cId="0" sldId="264"/>
            <ac:spMk id="9" creationId="{53793749-8D80-A7F4-751A-CF4B7C324A12}"/>
          </ac:spMkLst>
        </pc:spChg>
        <pc:spChg chg="add mod">
          <ac:chgData name="WARREN Jen * OSFM" userId="7c1450ad-01b2-480d-8b49-3849849e7326" providerId="ADAL" clId="{FFB1811F-3173-40AD-B4AF-EEAF272CCE12}" dt="2025-10-14T19:19:12.996" v="468" actId="1076"/>
          <ac:spMkLst>
            <pc:docMk/>
            <pc:sldMk cId="0" sldId="264"/>
            <ac:spMk id="11" creationId="{CA9B2008-7688-81A0-D812-CF611380D00A}"/>
          </ac:spMkLst>
        </pc:spChg>
        <pc:spChg chg="add mod">
          <ac:chgData name="WARREN Jen * OSFM" userId="7c1450ad-01b2-480d-8b49-3849849e7326" providerId="ADAL" clId="{FFB1811F-3173-40AD-B4AF-EEAF272CCE12}" dt="2025-10-14T23:18:51.401" v="2493" actId="1076"/>
          <ac:spMkLst>
            <pc:docMk/>
            <pc:sldMk cId="0" sldId="264"/>
            <ac:spMk id="12" creationId="{E2FF2324-2984-7268-DF5A-37F25C33D180}"/>
          </ac:spMkLst>
        </pc:spChg>
        <pc:picChg chg="add mod ord">
          <ac:chgData name="WARREN Jen * OSFM" userId="7c1450ad-01b2-480d-8b49-3849849e7326" providerId="ADAL" clId="{FFB1811F-3173-40AD-B4AF-EEAF272CCE12}" dt="2025-10-14T19:13:59.383" v="438" actId="167"/>
          <ac:picMkLst>
            <pc:docMk/>
            <pc:sldMk cId="0" sldId="264"/>
            <ac:picMk id="8" creationId="{7ACBCD39-3EFD-1BDE-B555-66F978B33E06}"/>
          </ac:picMkLst>
        </pc:picChg>
      </pc:sldChg>
      <pc:sldChg chg="modSp add del mod">
        <pc:chgData name="WARREN Jen * OSFM" userId="7c1450ad-01b2-480d-8b49-3849849e7326" providerId="ADAL" clId="{FFB1811F-3173-40AD-B4AF-EEAF272CCE12}" dt="2025-10-14T23:17:46.919" v="2439" actId="2696"/>
        <pc:sldMkLst>
          <pc:docMk/>
          <pc:sldMk cId="1735710909" sldId="265"/>
        </pc:sldMkLst>
        <pc:spChg chg="mod">
          <ac:chgData name="WARREN Jen * OSFM" userId="7c1450ad-01b2-480d-8b49-3849849e7326" providerId="ADAL" clId="{FFB1811F-3173-40AD-B4AF-EEAF272CCE12}" dt="2025-10-14T19:19:32.088" v="469" actId="207"/>
          <ac:spMkLst>
            <pc:docMk/>
            <pc:sldMk cId="1735710909" sldId="265"/>
            <ac:spMk id="10" creationId="{8B587118-8B99-E8BC-0FC8-A0BCF040649A}"/>
          </ac:spMkLst>
        </pc:spChg>
      </pc:sldChg>
      <pc:sldChg chg="addSp delSp modSp add mod ord">
        <pc:chgData name="WARREN Jen * OSFM" userId="7c1450ad-01b2-480d-8b49-3849849e7326" providerId="ADAL" clId="{FFB1811F-3173-40AD-B4AF-EEAF272CCE12}" dt="2025-10-14T23:07:20.942" v="2138" actId="1076"/>
        <pc:sldMkLst>
          <pc:docMk/>
          <pc:sldMk cId="0" sldId="266"/>
        </pc:sldMkLst>
        <pc:spChg chg="add del mod">
          <ac:chgData name="WARREN Jen * OSFM" userId="7c1450ad-01b2-480d-8b49-3849849e7326" providerId="ADAL" clId="{FFB1811F-3173-40AD-B4AF-EEAF272CCE12}" dt="2025-10-14T19:30:27.864" v="642" actId="478"/>
          <ac:spMkLst>
            <pc:docMk/>
            <pc:sldMk cId="0" sldId="266"/>
            <ac:spMk id="6" creationId="{B1D65135-3552-6EE2-CD2F-773F3A70DA6D}"/>
          </ac:spMkLst>
        </pc:spChg>
        <pc:spChg chg="mod">
          <ac:chgData name="WARREN Jen * OSFM" userId="7c1450ad-01b2-480d-8b49-3849849e7326" providerId="ADAL" clId="{FFB1811F-3173-40AD-B4AF-EEAF272CCE12}" dt="2025-10-14T23:01:14.792" v="2074" actId="20577"/>
          <ac:spMkLst>
            <pc:docMk/>
            <pc:sldMk cId="0" sldId="266"/>
            <ac:spMk id="8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30:22.193" v="640"/>
          <ac:spMkLst>
            <pc:docMk/>
            <pc:sldMk cId="0" sldId="266"/>
            <ac:spMk id="9" creationId="{00000000-0000-0000-0000-000000000000}"/>
          </ac:spMkLst>
        </pc:spChg>
        <pc:picChg chg="add mod">
          <ac:chgData name="WARREN Jen * OSFM" userId="7c1450ad-01b2-480d-8b49-3849849e7326" providerId="ADAL" clId="{FFB1811F-3173-40AD-B4AF-EEAF272CCE12}" dt="2025-10-14T23:07:20.942" v="2138" actId="1076"/>
          <ac:picMkLst>
            <pc:docMk/>
            <pc:sldMk cId="0" sldId="266"/>
            <ac:picMk id="10" creationId="{AC48D587-142E-F314-E334-A5FD9DFC02A1}"/>
          </ac:picMkLst>
        </pc:picChg>
        <pc:picChg chg="add del mod">
          <ac:chgData name="WARREN Jen * OSFM" userId="7c1450ad-01b2-480d-8b49-3849849e7326" providerId="ADAL" clId="{FFB1811F-3173-40AD-B4AF-EEAF272CCE12}" dt="2025-10-14T19:54:46.919" v="946" actId="478"/>
          <ac:picMkLst>
            <pc:docMk/>
            <pc:sldMk cId="0" sldId="266"/>
            <ac:picMk id="11" creationId="{4F66A76F-89B5-6922-44D8-30880C406A01}"/>
          </ac:picMkLst>
        </pc:picChg>
      </pc:sldChg>
      <pc:sldChg chg="add del">
        <pc:chgData name="WARREN Jen * OSFM" userId="7c1450ad-01b2-480d-8b49-3849849e7326" providerId="ADAL" clId="{FFB1811F-3173-40AD-B4AF-EEAF272CCE12}" dt="2025-10-14T23:17:42.831" v="2438" actId="2696"/>
        <pc:sldMkLst>
          <pc:docMk/>
          <pc:sldMk cId="2085421205" sldId="267"/>
        </pc:sldMkLst>
      </pc:sldChg>
      <pc:sldChg chg="addSp delSp modSp add mod ord">
        <pc:chgData name="WARREN Jen * OSFM" userId="7c1450ad-01b2-480d-8b49-3849849e7326" providerId="ADAL" clId="{FFB1811F-3173-40AD-B4AF-EEAF272CCE12}" dt="2025-10-14T23:07:43.044" v="2154" actId="1076"/>
        <pc:sldMkLst>
          <pc:docMk/>
          <pc:sldMk cId="998584966" sldId="268"/>
        </pc:sldMkLst>
        <pc:spChg chg="mod">
          <ac:chgData name="WARREN Jen * OSFM" userId="7c1450ad-01b2-480d-8b49-3849849e7326" providerId="ADAL" clId="{FFB1811F-3173-40AD-B4AF-EEAF272CCE12}" dt="2025-10-14T23:01:34.136" v="2075" actId="207"/>
          <ac:spMkLst>
            <pc:docMk/>
            <pc:sldMk cId="998584966" sldId="268"/>
            <ac:spMk id="8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45:47.494" v="787"/>
          <ac:spMkLst>
            <pc:docMk/>
            <pc:sldMk cId="998584966" sldId="268"/>
            <ac:spMk id="9" creationId="{00000000-0000-0000-0000-000000000000}"/>
          </ac:spMkLst>
        </pc:spChg>
        <pc:spChg chg="add mod">
          <ac:chgData name="WARREN Jen * OSFM" userId="7c1450ad-01b2-480d-8b49-3849849e7326" providerId="ADAL" clId="{FFB1811F-3173-40AD-B4AF-EEAF272CCE12}" dt="2025-10-14T23:07:43.044" v="2154" actId="1076"/>
          <ac:spMkLst>
            <pc:docMk/>
            <pc:sldMk cId="998584966" sldId="268"/>
            <ac:spMk id="10" creationId="{A336DE34-DB16-A365-4139-C65556103256}"/>
          </ac:spMkLst>
        </pc:spChg>
        <pc:spChg chg="add del mod">
          <ac:chgData name="WARREN Jen * OSFM" userId="7c1450ad-01b2-480d-8b49-3849849e7326" providerId="ADAL" clId="{FFB1811F-3173-40AD-B4AF-EEAF272CCE12}" dt="2025-10-14T19:43:41.945" v="692" actId="478"/>
          <ac:spMkLst>
            <pc:docMk/>
            <pc:sldMk cId="998584966" sldId="268"/>
            <ac:spMk id="11" creationId="{37DE030B-A687-4FA7-2AFF-590AB14C361E}"/>
          </ac:spMkLst>
        </pc:spChg>
        <pc:picChg chg="add mod modCrop">
          <ac:chgData name="WARREN Jen * OSFM" userId="7c1450ad-01b2-480d-8b49-3849849e7326" providerId="ADAL" clId="{FFB1811F-3173-40AD-B4AF-EEAF272CCE12}" dt="2025-10-14T23:07:39.150" v="2150" actId="1076"/>
          <ac:picMkLst>
            <pc:docMk/>
            <pc:sldMk cId="998584966" sldId="268"/>
            <ac:picMk id="6" creationId="{66A39A28-8E57-D7DC-7E58-2124CF36DC8F}"/>
          </ac:picMkLst>
        </pc:picChg>
        <pc:picChg chg="add del mod">
          <ac:chgData name="WARREN Jen * OSFM" userId="7c1450ad-01b2-480d-8b49-3849849e7326" providerId="ADAL" clId="{FFB1811F-3173-40AD-B4AF-EEAF272CCE12}" dt="2025-10-14T19:58:25.299" v="971" actId="478"/>
          <ac:picMkLst>
            <pc:docMk/>
            <pc:sldMk cId="998584966" sldId="268"/>
            <ac:picMk id="12" creationId="{B66CE5F2-7939-E3B3-973B-242EA37F1C82}"/>
          </ac:picMkLst>
        </pc:picChg>
      </pc:sldChg>
      <pc:sldChg chg="addSp delSp modSp add mod">
        <pc:chgData name="WARREN Jen * OSFM" userId="7c1450ad-01b2-480d-8b49-3849849e7326" providerId="ADAL" clId="{FFB1811F-3173-40AD-B4AF-EEAF272CCE12}" dt="2025-10-14T23:07:05.114" v="2137" actId="12788"/>
        <pc:sldMkLst>
          <pc:docMk/>
          <pc:sldMk cId="1152047559" sldId="269"/>
        </pc:sldMkLst>
        <pc:spChg chg="mod">
          <ac:chgData name="WARREN Jen * OSFM" userId="7c1450ad-01b2-480d-8b49-3849849e7326" providerId="ADAL" clId="{FFB1811F-3173-40AD-B4AF-EEAF272CCE12}" dt="2025-10-14T23:02:37.337" v="2092" actId="20577"/>
          <ac:spMkLst>
            <pc:docMk/>
            <pc:sldMk cId="1152047559" sldId="269"/>
            <ac:spMk id="8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47:59.413" v="839"/>
          <ac:spMkLst>
            <pc:docMk/>
            <pc:sldMk cId="1152047559" sldId="269"/>
            <ac:spMk id="9" creationId="{00000000-0000-0000-0000-000000000000}"/>
          </ac:spMkLst>
        </pc:spChg>
        <pc:spChg chg="del">
          <ac:chgData name="WARREN Jen * OSFM" userId="7c1450ad-01b2-480d-8b49-3849849e7326" providerId="ADAL" clId="{FFB1811F-3173-40AD-B4AF-EEAF272CCE12}" dt="2025-10-14T19:26:14.196" v="515" actId="478"/>
          <ac:spMkLst>
            <pc:docMk/>
            <pc:sldMk cId="1152047559" sldId="269"/>
            <ac:spMk id="10" creationId="{A336DE34-DB16-A365-4139-C65556103256}"/>
          </ac:spMkLst>
        </pc:spChg>
        <pc:spChg chg="add del mod">
          <ac:chgData name="WARREN Jen * OSFM" userId="7c1450ad-01b2-480d-8b49-3849849e7326" providerId="ADAL" clId="{FFB1811F-3173-40AD-B4AF-EEAF272CCE12}" dt="2025-10-14T19:55:27.026" v="950" actId="478"/>
          <ac:spMkLst>
            <pc:docMk/>
            <pc:sldMk cId="1152047559" sldId="269"/>
            <ac:spMk id="11" creationId="{9872FDF1-3C99-7C15-E2F7-BB9E23B483C6}"/>
          </ac:spMkLst>
        </pc:spChg>
        <pc:spChg chg="add del mod">
          <ac:chgData name="WARREN Jen * OSFM" userId="7c1450ad-01b2-480d-8b49-3849849e7326" providerId="ADAL" clId="{FFB1811F-3173-40AD-B4AF-EEAF272CCE12}" dt="2025-10-14T19:55:28.735" v="951" actId="478"/>
          <ac:spMkLst>
            <pc:docMk/>
            <pc:sldMk cId="1152047559" sldId="269"/>
            <ac:spMk id="13" creationId="{1DDBA2C2-22EF-E66E-AC85-04EBEE7C8E42}"/>
          </ac:spMkLst>
        </pc:spChg>
        <pc:picChg chg="del">
          <ac:chgData name="WARREN Jen * OSFM" userId="7c1450ad-01b2-480d-8b49-3849849e7326" providerId="ADAL" clId="{FFB1811F-3173-40AD-B4AF-EEAF272CCE12}" dt="2025-10-14T19:26:14.962" v="516" actId="478"/>
          <ac:picMkLst>
            <pc:docMk/>
            <pc:sldMk cId="1152047559" sldId="269"/>
            <ac:picMk id="6" creationId="{66A39A28-8E57-D7DC-7E58-2124CF36DC8F}"/>
          </ac:picMkLst>
        </pc:picChg>
        <pc:picChg chg="add mod">
          <ac:chgData name="WARREN Jen * OSFM" userId="7c1450ad-01b2-480d-8b49-3849849e7326" providerId="ADAL" clId="{FFB1811F-3173-40AD-B4AF-EEAF272CCE12}" dt="2025-10-14T23:07:05.114" v="2137" actId="12788"/>
          <ac:picMkLst>
            <pc:docMk/>
            <pc:sldMk cId="1152047559" sldId="269"/>
            <ac:picMk id="12" creationId="{FF4BE4C5-D8A8-127A-88D4-1AAA88144BA4}"/>
          </ac:picMkLst>
        </pc:picChg>
        <pc:picChg chg="add del mod">
          <ac:chgData name="WARREN Jen * OSFM" userId="7c1450ad-01b2-480d-8b49-3849849e7326" providerId="ADAL" clId="{FFB1811F-3173-40AD-B4AF-EEAF272CCE12}" dt="2025-10-14T19:46:53.416" v="809" actId="478"/>
          <ac:picMkLst>
            <pc:docMk/>
            <pc:sldMk cId="1152047559" sldId="269"/>
            <ac:picMk id="14" creationId="{F44139DC-1C71-265E-2780-09634B5F8978}"/>
          </ac:picMkLst>
        </pc:picChg>
        <pc:picChg chg="add mod">
          <ac:chgData name="WARREN Jen * OSFM" userId="7c1450ad-01b2-480d-8b49-3849849e7326" providerId="ADAL" clId="{FFB1811F-3173-40AD-B4AF-EEAF272CCE12}" dt="2025-10-14T23:07:05.114" v="2137" actId="12788"/>
          <ac:picMkLst>
            <pc:docMk/>
            <pc:sldMk cId="1152047559" sldId="269"/>
            <ac:picMk id="15" creationId="{4C888CAD-84A4-768D-962B-F830F1703979}"/>
          </ac:picMkLst>
        </pc:picChg>
        <pc:picChg chg="add del mod">
          <ac:chgData name="WARREN Jen * OSFM" userId="7c1450ad-01b2-480d-8b49-3849849e7326" providerId="ADAL" clId="{FFB1811F-3173-40AD-B4AF-EEAF272CCE12}" dt="2025-10-14T22:59:07.899" v="1952"/>
          <ac:picMkLst>
            <pc:docMk/>
            <pc:sldMk cId="1152047559" sldId="269"/>
            <ac:picMk id="16" creationId="{D23C2F46-48BD-65EC-9A48-CA2F5E7653DC}"/>
          </ac:picMkLst>
        </pc:picChg>
        <pc:picChg chg="add mod ord modCrop">
          <ac:chgData name="WARREN Jen * OSFM" userId="7c1450ad-01b2-480d-8b49-3849849e7326" providerId="ADAL" clId="{FFB1811F-3173-40AD-B4AF-EEAF272CCE12}" dt="2025-10-14T23:06:36.056" v="2130" actId="1076"/>
          <ac:picMkLst>
            <pc:docMk/>
            <pc:sldMk cId="1152047559" sldId="269"/>
            <ac:picMk id="18" creationId="{73A79641-FD69-3FBD-AC5C-D9AC1AFAC6D0}"/>
          </ac:picMkLst>
        </pc:picChg>
        <pc:picChg chg="add mod">
          <ac:chgData name="WARREN Jen * OSFM" userId="7c1450ad-01b2-480d-8b49-3849849e7326" providerId="ADAL" clId="{FFB1811F-3173-40AD-B4AF-EEAF272CCE12}" dt="2025-10-14T23:06:27.535" v="2129" actId="1076"/>
          <ac:picMkLst>
            <pc:docMk/>
            <pc:sldMk cId="1152047559" sldId="269"/>
            <ac:picMk id="20" creationId="{EBC3D999-7738-8A5F-62BD-0E44014122EC}"/>
          </ac:picMkLst>
        </pc:picChg>
      </pc:sldChg>
      <pc:sldChg chg="addSp delSp modSp new del mod ord">
        <pc:chgData name="WARREN Jen * OSFM" userId="7c1450ad-01b2-480d-8b49-3849849e7326" providerId="ADAL" clId="{FFB1811F-3173-40AD-B4AF-EEAF272CCE12}" dt="2025-10-14T22:53:46.581" v="1756" actId="2696"/>
        <pc:sldMkLst>
          <pc:docMk/>
          <pc:sldMk cId="2847095056" sldId="270"/>
        </pc:sldMkLst>
        <pc:spChg chg="del">
          <ac:chgData name="WARREN Jen * OSFM" userId="7c1450ad-01b2-480d-8b49-3849849e7326" providerId="ADAL" clId="{FFB1811F-3173-40AD-B4AF-EEAF272CCE12}" dt="2025-10-14T20:56:43.661" v="1306" actId="478"/>
          <ac:spMkLst>
            <pc:docMk/>
            <pc:sldMk cId="2847095056" sldId="270"/>
            <ac:spMk id="2" creationId="{1F3997FA-A3ED-5A86-2B68-0FDA64433C01}"/>
          </ac:spMkLst>
        </pc:spChg>
        <pc:spChg chg="del">
          <ac:chgData name="WARREN Jen * OSFM" userId="7c1450ad-01b2-480d-8b49-3849849e7326" providerId="ADAL" clId="{FFB1811F-3173-40AD-B4AF-EEAF272CCE12}" dt="2025-10-14T19:33:11.382" v="650"/>
          <ac:spMkLst>
            <pc:docMk/>
            <pc:sldMk cId="2847095056" sldId="270"/>
            <ac:spMk id="3" creationId="{8D81C5A9-47E0-EE1D-FF06-D79CA412E906}"/>
          </ac:spMkLst>
        </pc:spChg>
        <pc:spChg chg="del">
          <ac:chgData name="WARREN Jen * OSFM" userId="7c1450ad-01b2-480d-8b49-3849849e7326" providerId="ADAL" clId="{FFB1811F-3173-40AD-B4AF-EEAF272CCE12}" dt="2025-10-14T19:33:56.989" v="653"/>
          <ac:spMkLst>
            <pc:docMk/>
            <pc:sldMk cId="2847095056" sldId="270"/>
            <ac:spMk id="4" creationId="{89909986-1CD9-83CD-E1DB-C9650BD1850E}"/>
          </ac:spMkLst>
        </pc:spChg>
        <pc:spChg chg="add del mod">
          <ac:chgData name="WARREN Jen * OSFM" userId="7c1450ad-01b2-480d-8b49-3849849e7326" providerId="ADAL" clId="{FFB1811F-3173-40AD-B4AF-EEAF272CCE12}" dt="2025-10-14T20:56:45.445" v="1307" actId="478"/>
          <ac:spMkLst>
            <pc:docMk/>
            <pc:sldMk cId="2847095056" sldId="270"/>
            <ac:spMk id="15" creationId="{E000C8C5-618E-C583-A3BD-ADCBC3338FFD}"/>
          </ac:spMkLst>
        </pc:spChg>
        <pc:spChg chg="add del mod">
          <ac:chgData name="WARREN Jen * OSFM" userId="7c1450ad-01b2-480d-8b49-3849849e7326" providerId="ADAL" clId="{FFB1811F-3173-40AD-B4AF-EEAF272CCE12}" dt="2025-10-14T22:53:13.669" v="1749" actId="478"/>
          <ac:spMkLst>
            <pc:docMk/>
            <pc:sldMk cId="2847095056" sldId="270"/>
            <ac:spMk id="17" creationId="{36ADDDE3-88DA-C3B8-FC28-C225535CF54E}"/>
          </ac:spMkLst>
        </pc:spChg>
        <pc:picChg chg="add del mod">
          <ac:chgData name="WARREN Jen * OSFM" userId="7c1450ad-01b2-480d-8b49-3849849e7326" providerId="ADAL" clId="{FFB1811F-3173-40AD-B4AF-EEAF272CCE12}" dt="2025-10-14T20:56:50.349" v="1310" actId="21"/>
          <ac:picMkLst>
            <pc:docMk/>
            <pc:sldMk cId="2847095056" sldId="270"/>
            <ac:picMk id="5" creationId="{2E908DB7-1186-E616-B26E-7CA81A389A1E}"/>
          </ac:picMkLst>
        </pc:picChg>
        <pc:picChg chg="add del mod">
          <ac:chgData name="WARREN Jen * OSFM" userId="7c1450ad-01b2-480d-8b49-3849849e7326" providerId="ADAL" clId="{FFB1811F-3173-40AD-B4AF-EEAF272CCE12}" dt="2025-10-14T22:53:42.135" v="1754" actId="478"/>
          <ac:picMkLst>
            <pc:docMk/>
            <pc:sldMk cId="2847095056" sldId="270"/>
            <ac:picMk id="6" creationId="{EA2F8C81-34C6-4B60-2BAD-052084CE9165}"/>
          </ac:picMkLst>
        </pc:picChg>
        <pc:picChg chg="add del mod">
          <ac:chgData name="WARREN Jen * OSFM" userId="7c1450ad-01b2-480d-8b49-3849849e7326" providerId="ADAL" clId="{FFB1811F-3173-40AD-B4AF-EEAF272CCE12}" dt="2025-10-14T20:57:43.401" v="1326" actId="21"/>
          <ac:picMkLst>
            <pc:docMk/>
            <pc:sldMk cId="2847095056" sldId="270"/>
            <ac:picMk id="7" creationId="{594E610E-054E-1328-0AFC-9E25BD691BDE}"/>
          </ac:picMkLst>
        </pc:picChg>
        <pc:picChg chg="add del mod">
          <ac:chgData name="WARREN Jen * OSFM" userId="7c1450ad-01b2-480d-8b49-3849849e7326" providerId="ADAL" clId="{FFB1811F-3173-40AD-B4AF-EEAF272CCE12}" dt="2025-10-14T20:57:15.115" v="1317" actId="21"/>
          <ac:picMkLst>
            <pc:docMk/>
            <pc:sldMk cId="2847095056" sldId="270"/>
            <ac:picMk id="8" creationId="{7FD4A668-6357-4DC6-2D58-30EFF280C148}"/>
          </ac:picMkLst>
        </pc:picChg>
        <pc:picChg chg="add del mod">
          <ac:chgData name="WARREN Jen * OSFM" userId="7c1450ad-01b2-480d-8b49-3849849e7326" providerId="ADAL" clId="{FFB1811F-3173-40AD-B4AF-EEAF272CCE12}" dt="2025-10-14T22:53:43.553" v="1755" actId="478"/>
          <ac:picMkLst>
            <pc:docMk/>
            <pc:sldMk cId="2847095056" sldId="270"/>
            <ac:picMk id="9" creationId="{5DC81C8A-6726-B998-B877-9A675D02815A}"/>
          </ac:picMkLst>
        </pc:picChg>
        <pc:picChg chg="add del mod">
          <ac:chgData name="WARREN Jen * OSFM" userId="7c1450ad-01b2-480d-8b49-3849849e7326" providerId="ADAL" clId="{FFB1811F-3173-40AD-B4AF-EEAF272CCE12}" dt="2025-10-14T20:55:53.741" v="1301" actId="21"/>
          <ac:picMkLst>
            <pc:docMk/>
            <pc:sldMk cId="2847095056" sldId="270"/>
            <ac:picMk id="11" creationId="{F5F80BEC-0E81-1E71-B8C3-7B5FF9E184A4}"/>
          </ac:picMkLst>
        </pc:picChg>
        <pc:picChg chg="add del mod">
          <ac:chgData name="WARREN Jen * OSFM" userId="7c1450ad-01b2-480d-8b49-3849849e7326" providerId="ADAL" clId="{FFB1811F-3173-40AD-B4AF-EEAF272CCE12}" dt="2025-10-14T22:38:52.214" v="1514" actId="21"/>
          <ac:picMkLst>
            <pc:docMk/>
            <pc:sldMk cId="2847095056" sldId="270"/>
            <ac:picMk id="13" creationId="{05EFEBD4-D46F-6EDD-EC05-D17084653AF4}"/>
          </ac:picMkLst>
        </pc:picChg>
      </pc:sldChg>
      <pc:sldChg chg="addSp delSp modSp add mod">
        <pc:chgData name="WARREN Jen * OSFM" userId="7c1450ad-01b2-480d-8b49-3849849e7326" providerId="ADAL" clId="{FFB1811F-3173-40AD-B4AF-EEAF272CCE12}" dt="2025-10-14T23:09:12.002" v="2193" actId="1076"/>
        <pc:sldMkLst>
          <pc:docMk/>
          <pc:sldMk cId="3591104205" sldId="271"/>
        </pc:sldMkLst>
        <pc:spChg chg="add mod">
          <ac:chgData name="WARREN Jen * OSFM" userId="7c1450ad-01b2-480d-8b49-3849849e7326" providerId="ADAL" clId="{FFB1811F-3173-40AD-B4AF-EEAF272CCE12}" dt="2025-10-14T23:09:12.002" v="2193" actId="1076"/>
          <ac:spMkLst>
            <pc:docMk/>
            <pc:sldMk cId="3591104205" sldId="271"/>
            <ac:spMk id="6" creationId="{162682FB-A648-EB01-2EC6-7A25E5CBF79C}"/>
          </ac:spMkLst>
        </pc:spChg>
        <pc:spChg chg="mod">
          <ac:chgData name="WARREN Jen * OSFM" userId="7c1450ad-01b2-480d-8b49-3849849e7326" providerId="ADAL" clId="{FFB1811F-3173-40AD-B4AF-EEAF272CCE12}" dt="2025-10-14T19:27:55.995" v="572" actId="20577"/>
          <ac:spMkLst>
            <pc:docMk/>
            <pc:sldMk cId="3591104205" sldId="271"/>
            <ac:spMk id="8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48:05.863" v="842"/>
          <ac:spMkLst>
            <pc:docMk/>
            <pc:sldMk cId="3591104205" sldId="271"/>
            <ac:spMk id="9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28:03.289" v="575" actId="478"/>
          <ac:spMkLst>
            <pc:docMk/>
            <pc:sldMk cId="3591104205" sldId="271"/>
            <ac:spMk id="11" creationId="{9872FDF1-3C99-7C15-E2F7-BB9E23B483C6}"/>
          </ac:spMkLst>
        </pc:spChg>
        <pc:spChg chg="del">
          <ac:chgData name="WARREN Jen * OSFM" userId="7c1450ad-01b2-480d-8b49-3849849e7326" providerId="ADAL" clId="{FFB1811F-3173-40AD-B4AF-EEAF272CCE12}" dt="2025-10-14T19:28:04.686" v="576" actId="478"/>
          <ac:spMkLst>
            <pc:docMk/>
            <pc:sldMk cId="3591104205" sldId="271"/>
            <ac:spMk id="13" creationId="{1DDBA2C2-22EF-E66E-AC85-04EBEE7C8E42}"/>
          </ac:spMkLst>
        </pc:spChg>
        <pc:spChg chg="add del">
          <ac:chgData name="WARREN Jen * OSFM" userId="7c1450ad-01b2-480d-8b49-3849849e7326" providerId="ADAL" clId="{FFB1811F-3173-40AD-B4AF-EEAF272CCE12}" dt="2025-10-14T19:51:28.095" v="925" actId="22"/>
          <ac:spMkLst>
            <pc:docMk/>
            <pc:sldMk cId="3591104205" sldId="271"/>
            <ac:spMk id="16" creationId="{D1DDEB4A-C2AC-5EB5-475B-E60F11E8E607}"/>
          </ac:spMkLst>
        </pc:spChg>
        <pc:spChg chg="add del mod">
          <ac:chgData name="WARREN Jen * OSFM" userId="7c1450ad-01b2-480d-8b49-3849849e7326" providerId="ADAL" clId="{FFB1811F-3173-40AD-B4AF-EEAF272CCE12}" dt="2025-10-14T19:51:46.229" v="927" actId="478"/>
          <ac:spMkLst>
            <pc:docMk/>
            <pc:sldMk cId="3591104205" sldId="271"/>
            <ac:spMk id="17" creationId="{9091D28C-BB2D-26E8-C96A-67D638DCC771}"/>
          </ac:spMkLst>
        </pc:spChg>
        <pc:spChg chg="add mod">
          <ac:chgData name="WARREN Jen * OSFM" userId="7c1450ad-01b2-480d-8b49-3849849e7326" providerId="ADAL" clId="{FFB1811F-3173-40AD-B4AF-EEAF272CCE12}" dt="2025-10-14T20:51:08.822" v="1180" actId="20577"/>
          <ac:spMkLst>
            <pc:docMk/>
            <pc:sldMk cId="3591104205" sldId="271"/>
            <ac:spMk id="18" creationId="{9954ED24-B812-24F9-89F1-F80C27297263}"/>
          </ac:spMkLst>
        </pc:spChg>
        <pc:graphicFrameChg chg="add mod ord">
          <ac:chgData name="WARREN Jen * OSFM" userId="7c1450ad-01b2-480d-8b49-3849849e7326" providerId="ADAL" clId="{FFB1811F-3173-40AD-B4AF-EEAF272CCE12}" dt="2025-10-14T23:08:51.934" v="2185" actId="1076"/>
          <ac:graphicFrameMkLst>
            <pc:docMk/>
            <pc:sldMk cId="3591104205" sldId="271"/>
            <ac:graphicFrameMk id="10" creationId="{4F1550EF-AE8B-07C7-7C49-32DD666FBC59}"/>
          </ac:graphicFrameMkLst>
        </pc:graphicFrameChg>
        <pc:picChg chg="del">
          <ac:chgData name="WARREN Jen * OSFM" userId="7c1450ad-01b2-480d-8b49-3849849e7326" providerId="ADAL" clId="{FFB1811F-3173-40AD-B4AF-EEAF272CCE12}" dt="2025-10-14T19:28:00.777" v="573" actId="478"/>
          <ac:picMkLst>
            <pc:docMk/>
            <pc:sldMk cId="3591104205" sldId="271"/>
            <ac:picMk id="12" creationId="{FF4BE4C5-D8A8-127A-88D4-1AAA88144BA4}"/>
          </ac:picMkLst>
        </pc:picChg>
        <pc:picChg chg="del">
          <ac:chgData name="WARREN Jen * OSFM" userId="7c1450ad-01b2-480d-8b49-3849849e7326" providerId="ADAL" clId="{FFB1811F-3173-40AD-B4AF-EEAF272CCE12}" dt="2025-10-14T19:28:05.226" v="577" actId="478"/>
          <ac:picMkLst>
            <pc:docMk/>
            <pc:sldMk cId="3591104205" sldId="271"/>
            <ac:picMk id="14" creationId="{F44139DC-1C71-265E-2780-09634B5F8978}"/>
          </ac:picMkLst>
        </pc:picChg>
        <pc:picChg chg="add mod">
          <ac:chgData name="WARREN Jen * OSFM" userId="7c1450ad-01b2-480d-8b49-3849849e7326" providerId="ADAL" clId="{FFB1811F-3173-40AD-B4AF-EEAF272CCE12}" dt="2025-10-14T23:08:45.234" v="2184" actId="1076"/>
          <ac:picMkLst>
            <pc:docMk/>
            <pc:sldMk cId="3591104205" sldId="271"/>
            <ac:picMk id="20" creationId="{4FE9EF04-0C4C-E0A7-3866-30E7C80BC632}"/>
          </ac:picMkLst>
        </pc:picChg>
        <pc:picChg chg="add del mod">
          <ac:chgData name="WARREN Jen * OSFM" userId="7c1450ad-01b2-480d-8b49-3849849e7326" providerId="ADAL" clId="{FFB1811F-3173-40AD-B4AF-EEAF272CCE12}" dt="2025-10-14T20:53:34.489" v="1270" actId="478"/>
          <ac:picMkLst>
            <pc:docMk/>
            <pc:sldMk cId="3591104205" sldId="271"/>
            <ac:picMk id="4098" creationId="{48720980-A078-3580-94CC-07CF3B61D8A0}"/>
          </ac:picMkLst>
        </pc:picChg>
      </pc:sldChg>
      <pc:sldChg chg="addSp delSp modSp add mod ord">
        <pc:chgData name="WARREN Jen * OSFM" userId="7c1450ad-01b2-480d-8b49-3849849e7326" providerId="ADAL" clId="{FFB1811F-3173-40AD-B4AF-EEAF272CCE12}" dt="2025-10-14T23:12:57.934" v="2274" actId="1076"/>
        <pc:sldMkLst>
          <pc:docMk/>
          <pc:sldMk cId="4261865218" sldId="272"/>
        </pc:sldMkLst>
        <pc:spChg chg="del">
          <ac:chgData name="WARREN Jen * OSFM" userId="7c1450ad-01b2-480d-8b49-3849849e7326" providerId="ADAL" clId="{FFB1811F-3173-40AD-B4AF-EEAF272CCE12}" dt="2025-10-14T19:28:28.057" v="582" actId="478"/>
          <ac:spMkLst>
            <pc:docMk/>
            <pc:sldMk cId="4261865218" sldId="272"/>
            <ac:spMk id="6" creationId="{162682FB-A648-EB01-2EC6-7A25E5CBF79C}"/>
          </ac:spMkLst>
        </pc:spChg>
        <pc:spChg chg="mod">
          <ac:chgData name="WARREN Jen * OSFM" userId="7c1450ad-01b2-480d-8b49-3849849e7326" providerId="ADAL" clId="{FFB1811F-3173-40AD-B4AF-EEAF272CCE12}" dt="2025-10-14T19:51:14.069" v="923" actId="20577"/>
          <ac:spMkLst>
            <pc:docMk/>
            <pc:sldMk cId="4261865218" sldId="272"/>
            <ac:spMk id="8" creationId="{00000000-0000-0000-0000-000000000000}"/>
          </ac:spMkLst>
        </pc:spChg>
        <pc:spChg chg="mod">
          <ac:chgData name="WARREN Jen * OSFM" userId="7c1450ad-01b2-480d-8b49-3849849e7326" providerId="ADAL" clId="{FFB1811F-3173-40AD-B4AF-EEAF272CCE12}" dt="2025-10-14T19:51:03.935" v="891" actId="20577"/>
          <ac:spMkLst>
            <pc:docMk/>
            <pc:sldMk cId="4261865218" sldId="272"/>
            <ac:spMk id="9" creationId="{00000000-0000-0000-0000-000000000000}"/>
          </ac:spMkLst>
        </pc:spChg>
        <pc:spChg chg="add mod">
          <ac:chgData name="WARREN Jen * OSFM" userId="7c1450ad-01b2-480d-8b49-3849849e7326" providerId="ADAL" clId="{FFB1811F-3173-40AD-B4AF-EEAF272CCE12}" dt="2025-10-14T23:12:53.886" v="2273" actId="1076"/>
          <ac:spMkLst>
            <pc:docMk/>
            <pc:sldMk cId="4261865218" sldId="272"/>
            <ac:spMk id="11" creationId="{116E1371-8DC3-558A-BB44-13F0BB552E5F}"/>
          </ac:spMkLst>
        </pc:spChg>
        <pc:spChg chg="add del mod">
          <ac:chgData name="WARREN Jen * OSFM" userId="7c1450ad-01b2-480d-8b49-3849849e7326" providerId="ADAL" clId="{FFB1811F-3173-40AD-B4AF-EEAF272CCE12}" dt="2025-10-14T22:53:05.862" v="1747"/>
          <ac:spMkLst>
            <pc:docMk/>
            <pc:sldMk cId="4261865218" sldId="272"/>
            <ac:spMk id="14" creationId="{3851D460-3C61-2556-D3E5-33AD1E887747}"/>
          </ac:spMkLst>
        </pc:spChg>
        <pc:graphicFrameChg chg="del">
          <ac:chgData name="WARREN Jen * OSFM" userId="7c1450ad-01b2-480d-8b49-3849849e7326" providerId="ADAL" clId="{FFB1811F-3173-40AD-B4AF-EEAF272CCE12}" dt="2025-10-14T19:28:28.057" v="582" actId="478"/>
          <ac:graphicFrameMkLst>
            <pc:docMk/>
            <pc:sldMk cId="4261865218" sldId="272"/>
            <ac:graphicFrameMk id="10" creationId="{4F1550EF-AE8B-07C7-7C49-32DD666FBC59}"/>
          </ac:graphicFrameMkLst>
        </pc:graphicFrameChg>
        <pc:picChg chg="add mod">
          <ac:chgData name="WARREN Jen * OSFM" userId="7c1450ad-01b2-480d-8b49-3849849e7326" providerId="ADAL" clId="{FFB1811F-3173-40AD-B4AF-EEAF272CCE12}" dt="2025-10-14T23:12:57.934" v="2274" actId="1076"/>
          <ac:picMkLst>
            <pc:docMk/>
            <pc:sldMk cId="4261865218" sldId="272"/>
            <ac:picMk id="12" creationId="{E2309874-4E75-A3A2-5844-5955D4A0DF72}"/>
          </ac:picMkLst>
        </pc:picChg>
      </pc:sldChg>
      <pc:sldChg chg="addSp delSp modSp add del mod ord">
        <pc:chgData name="WARREN Jen * OSFM" userId="7c1450ad-01b2-480d-8b49-3849849e7326" providerId="ADAL" clId="{FFB1811F-3173-40AD-B4AF-EEAF272CCE12}" dt="2025-10-14T20:55:49.304" v="1300" actId="2696"/>
        <pc:sldMkLst>
          <pc:docMk/>
          <pc:sldMk cId="3647989338" sldId="273"/>
        </pc:sldMkLst>
        <pc:spChg chg="mod">
          <ac:chgData name="WARREN Jen * OSFM" userId="7c1450ad-01b2-480d-8b49-3849849e7326" providerId="ADAL" clId="{FFB1811F-3173-40AD-B4AF-EEAF272CCE12}" dt="2025-10-14T19:47:50.214" v="833" actId="20577"/>
          <ac:spMkLst>
            <pc:docMk/>
            <pc:sldMk cId="3647989338" sldId="273"/>
            <ac:spMk id="8" creationId="{00000000-0000-0000-0000-000000000000}"/>
          </ac:spMkLst>
        </pc:spChg>
        <pc:spChg chg="del mod">
          <ac:chgData name="WARREN Jen * OSFM" userId="7c1450ad-01b2-480d-8b49-3849849e7326" providerId="ADAL" clId="{FFB1811F-3173-40AD-B4AF-EEAF272CCE12}" dt="2025-10-14T19:47:55.838" v="836"/>
          <ac:spMkLst>
            <pc:docMk/>
            <pc:sldMk cId="3647989338" sldId="273"/>
            <ac:spMk id="9" creationId="{00000000-0000-0000-0000-000000000000}"/>
          </ac:spMkLst>
        </pc:spChg>
        <pc:spChg chg="add mod">
          <ac:chgData name="WARREN Jen * OSFM" userId="7c1450ad-01b2-480d-8b49-3849849e7326" providerId="ADAL" clId="{FFB1811F-3173-40AD-B4AF-EEAF272CCE12}" dt="2025-10-14T20:55:00.882" v="1288" actId="21"/>
          <ac:spMkLst>
            <pc:docMk/>
            <pc:sldMk cId="3647989338" sldId="273"/>
            <ac:spMk id="10" creationId="{E187D2A2-E365-3F67-17C7-4C11C9A72053}"/>
          </ac:spMkLst>
        </pc:spChg>
        <pc:spChg chg="del">
          <ac:chgData name="WARREN Jen * OSFM" userId="7c1450ad-01b2-480d-8b49-3849849e7326" providerId="ADAL" clId="{FFB1811F-3173-40AD-B4AF-EEAF272CCE12}" dt="2025-10-14T19:28:55.208" v="611" actId="478"/>
          <ac:spMkLst>
            <pc:docMk/>
            <pc:sldMk cId="3647989338" sldId="273"/>
            <ac:spMk id="11" creationId="{116E1371-8DC3-558A-BB44-13F0BB552E5F}"/>
          </ac:spMkLst>
        </pc:spChg>
        <pc:picChg chg="add del mod">
          <ac:chgData name="WARREN Jen * OSFM" userId="7c1450ad-01b2-480d-8b49-3849849e7326" providerId="ADAL" clId="{FFB1811F-3173-40AD-B4AF-EEAF272CCE12}" dt="2025-10-14T20:55:22.473" v="1292" actId="21"/>
          <ac:picMkLst>
            <pc:docMk/>
            <pc:sldMk cId="3647989338" sldId="273"/>
            <ac:picMk id="6" creationId="{0C9DEA3E-3975-DFB9-B628-2EB051D10786}"/>
          </ac:picMkLst>
        </pc:picChg>
        <pc:picChg chg="del">
          <ac:chgData name="WARREN Jen * OSFM" userId="7c1450ad-01b2-480d-8b49-3849849e7326" providerId="ADAL" clId="{FFB1811F-3173-40AD-B4AF-EEAF272CCE12}" dt="2025-10-14T19:28:55.208" v="611" actId="478"/>
          <ac:picMkLst>
            <pc:docMk/>
            <pc:sldMk cId="3647989338" sldId="273"/>
            <ac:picMk id="12" creationId="{E2309874-4E75-A3A2-5844-5955D4A0DF72}"/>
          </ac:picMkLst>
        </pc:picChg>
      </pc:sldChg>
      <pc:sldChg chg="addSp delSp modSp add del mod">
        <pc:chgData name="WARREN Jen * OSFM" userId="7c1450ad-01b2-480d-8b49-3849849e7326" providerId="ADAL" clId="{FFB1811F-3173-40AD-B4AF-EEAF272CCE12}" dt="2025-10-14T20:55:15.353" v="1291" actId="2696"/>
        <pc:sldMkLst>
          <pc:docMk/>
          <pc:sldMk cId="2721337131" sldId="274"/>
        </pc:sldMkLst>
        <pc:spChg chg="mod">
          <ac:chgData name="WARREN Jen * OSFM" userId="7c1450ad-01b2-480d-8b49-3849849e7326" providerId="ADAL" clId="{FFB1811F-3173-40AD-B4AF-EEAF272CCE12}" dt="2025-10-14T19:29:11.019" v="624" actId="20577"/>
          <ac:spMkLst>
            <pc:docMk/>
            <pc:sldMk cId="2721337131" sldId="274"/>
            <ac:spMk id="8" creationId="{00000000-0000-0000-0000-000000000000}"/>
          </ac:spMkLst>
        </pc:spChg>
        <pc:spChg chg="del">
          <ac:chgData name="WARREN Jen * OSFM" userId="7c1450ad-01b2-480d-8b49-3849849e7326" providerId="ADAL" clId="{FFB1811F-3173-40AD-B4AF-EEAF272CCE12}" dt="2025-10-14T19:29:18.475" v="626" actId="478"/>
          <ac:spMkLst>
            <pc:docMk/>
            <pc:sldMk cId="2721337131" sldId="274"/>
            <ac:spMk id="10" creationId="{E187D2A2-E365-3F67-17C7-4C11C9A72053}"/>
          </ac:spMkLst>
        </pc:spChg>
        <pc:spChg chg="add del mod">
          <ac:chgData name="WARREN Jen * OSFM" userId="7c1450ad-01b2-480d-8b49-3849849e7326" providerId="ADAL" clId="{FFB1811F-3173-40AD-B4AF-EEAF272CCE12}" dt="2025-10-14T20:52:59.500" v="1265" actId="478"/>
          <ac:spMkLst>
            <pc:docMk/>
            <pc:sldMk cId="2721337131" sldId="274"/>
            <ac:spMk id="11" creationId="{9C6C0367-A377-5AFC-8A17-BA76285CE830}"/>
          </ac:spMkLst>
        </pc:spChg>
        <pc:picChg chg="del">
          <ac:chgData name="WARREN Jen * OSFM" userId="7c1450ad-01b2-480d-8b49-3849849e7326" providerId="ADAL" clId="{FFB1811F-3173-40AD-B4AF-EEAF272CCE12}" dt="2025-10-14T19:29:18.475" v="626" actId="478"/>
          <ac:picMkLst>
            <pc:docMk/>
            <pc:sldMk cId="2721337131" sldId="274"/>
            <ac:picMk id="6" creationId="{0C9DEA3E-3975-DFB9-B628-2EB051D10786}"/>
          </ac:picMkLst>
        </pc:picChg>
        <pc:picChg chg="add del mod">
          <ac:chgData name="WARREN Jen * OSFM" userId="7c1450ad-01b2-480d-8b49-3849849e7326" providerId="ADAL" clId="{FFB1811F-3173-40AD-B4AF-EEAF272CCE12}" dt="2025-10-14T20:53:06.273" v="1266" actId="21"/>
          <ac:picMkLst>
            <pc:docMk/>
            <pc:sldMk cId="2721337131" sldId="274"/>
            <ac:picMk id="12" creationId="{B7A5BAB6-5A1C-27F9-13FA-2C72A3D69C6F}"/>
          </ac:picMkLst>
        </pc:picChg>
      </pc:sldChg>
      <pc:sldChg chg="addSp delSp modSp add mod ord">
        <pc:chgData name="WARREN Jen * OSFM" userId="7c1450ad-01b2-480d-8b49-3849849e7326" providerId="ADAL" clId="{FFB1811F-3173-40AD-B4AF-EEAF272CCE12}" dt="2025-10-14T22:57:37.509" v="1948" actId="20577"/>
        <pc:sldMkLst>
          <pc:docMk/>
          <pc:sldMk cId="1650716327" sldId="275"/>
        </pc:sldMkLst>
        <pc:spChg chg="del">
          <ac:chgData name="WARREN Jen * OSFM" userId="7c1450ad-01b2-480d-8b49-3849849e7326" providerId="ADAL" clId="{FFB1811F-3173-40AD-B4AF-EEAF272CCE12}" dt="2025-10-14T19:42:01.065" v="669" actId="21"/>
          <ac:spMkLst>
            <pc:docMk/>
            <pc:sldMk cId="1650716327" sldId="275"/>
            <ac:spMk id="6" creationId="{B1D65135-3552-6EE2-CD2F-773F3A70DA6D}"/>
          </ac:spMkLst>
        </pc:spChg>
        <pc:spChg chg="mod">
          <ac:chgData name="WARREN Jen * OSFM" userId="7c1450ad-01b2-480d-8b49-3849849e7326" providerId="ADAL" clId="{FFB1811F-3173-40AD-B4AF-EEAF272CCE12}" dt="2025-10-14T22:57:37.509" v="1948" actId="20577"/>
          <ac:spMkLst>
            <pc:docMk/>
            <pc:sldMk cId="1650716327" sldId="275"/>
            <ac:spMk id="8" creationId="{00000000-0000-0000-0000-000000000000}"/>
          </ac:spMkLst>
        </pc:spChg>
        <pc:picChg chg="add mod">
          <ac:chgData name="WARREN Jen * OSFM" userId="7c1450ad-01b2-480d-8b49-3849849e7326" providerId="ADAL" clId="{FFB1811F-3173-40AD-B4AF-EEAF272CCE12}" dt="2025-10-14T19:43:03.828" v="680" actId="12789"/>
          <ac:picMkLst>
            <pc:docMk/>
            <pc:sldMk cId="1650716327" sldId="275"/>
            <ac:picMk id="10" creationId="{C780018A-0844-8562-F1D8-753DB05CADFD}"/>
          </ac:picMkLst>
        </pc:picChg>
        <pc:picChg chg="add mod">
          <ac:chgData name="WARREN Jen * OSFM" userId="7c1450ad-01b2-480d-8b49-3849849e7326" providerId="ADAL" clId="{FFB1811F-3173-40AD-B4AF-EEAF272CCE12}" dt="2025-10-14T19:43:03.828" v="680" actId="12789"/>
          <ac:picMkLst>
            <pc:docMk/>
            <pc:sldMk cId="1650716327" sldId="275"/>
            <ac:picMk id="1026" creationId="{F7CAB7F8-024F-E347-9A76-AFD1BF4C1F0C}"/>
          </ac:picMkLst>
        </pc:picChg>
      </pc:sldChg>
      <pc:sldChg chg="add del">
        <pc:chgData name="WARREN Jen * OSFM" userId="7c1450ad-01b2-480d-8b49-3849849e7326" providerId="ADAL" clId="{FFB1811F-3173-40AD-B4AF-EEAF272CCE12}" dt="2025-10-14T20:56:38.872" v="1305" actId="2696"/>
        <pc:sldMkLst>
          <pc:docMk/>
          <pc:sldMk cId="1663334494" sldId="276"/>
        </pc:sldMkLst>
      </pc:sldChg>
      <pc:sldChg chg="addSp delSp modSp add mod">
        <pc:chgData name="WARREN Jen * OSFM" userId="7c1450ad-01b2-480d-8b49-3849849e7326" providerId="ADAL" clId="{FFB1811F-3173-40AD-B4AF-EEAF272CCE12}" dt="2025-10-14T23:09:52.507" v="2206" actId="1076"/>
        <pc:sldMkLst>
          <pc:docMk/>
          <pc:sldMk cId="406647083" sldId="277"/>
        </pc:sldMkLst>
        <pc:spChg chg="mod">
          <ac:chgData name="WARREN Jen * OSFM" userId="7c1450ad-01b2-480d-8b49-3849849e7326" providerId="ADAL" clId="{FFB1811F-3173-40AD-B4AF-EEAF272CCE12}" dt="2025-10-14T23:09:47.064" v="2205" actId="14100"/>
          <ac:spMkLst>
            <pc:docMk/>
            <pc:sldMk cId="406647083" sldId="277"/>
            <ac:spMk id="6" creationId="{162682FB-A648-EB01-2EC6-7A25E5CBF79C}"/>
          </ac:spMkLst>
        </pc:spChg>
        <pc:spChg chg="mod">
          <ac:chgData name="WARREN Jen * OSFM" userId="7c1450ad-01b2-480d-8b49-3849849e7326" providerId="ADAL" clId="{FFB1811F-3173-40AD-B4AF-EEAF272CCE12}" dt="2025-10-14T20:51:23.120" v="1193" actId="20577"/>
          <ac:spMkLst>
            <pc:docMk/>
            <pc:sldMk cId="406647083" sldId="277"/>
            <ac:spMk id="18" creationId="{9954ED24-B812-24F9-89F1-F80C27297263}"/>
          </ac:spMkLst>
        </pc:spChg>
        <pc:graphicFrameChg chg="del">
          <ac:chgData name="WARREN Jen * OSFM" userId="7c1450ad-01b2-480d-8b49-3849849e7326" providerId="ADAL" clId="{FFB1811F-3173-40AD-B4AF-EEAF272CCE12}" dt="2025-10-14T20:53:26.671" v="1268" actId="478"/>
          <ac:graphicFrameMkLst>
            <pc:docMk/>
            <pc:sldMk cId="406647083" sldId="277"/>
            <ac:graphicFrameMk id="10" creationId="{4F1550EF-AE8B-07C7-7C49-32DD666FBC59}"/>
          </ac:graphicFrameMkLst>
        </pc:graphicFrameChg>
        <pc:picChg chg="add mod">
          <ac:chgData name="WARREN Jen * OSFM" userId="7c1450ad-01b2-480d-8b49-3849849e7326" providerId="ADAL" clId="{FFB1811F-3173-40AD-B4AF-EEAF272CCE12}" dt="2025-10-14T23:09:52.507" v="2206" actId="1076"/>
          <ac:picMkLst>
            <pc:docMk/>
            <pc:sldMk cId="406647083" sldId="277"/>
            <ac:picMk id="9" creationId="{29DA3CFE-204B-4BDC-B0EC-A026D996CD51}"/>
          </ac:picMkLst>
        </pc:picChg>
        <pc:picChg chg="mod">
          <ac:chgData name="WARREN Jen * OSFM" userId="7c1450ad-01b2-480d-8b49-3849849e7326" providerId="ADAL" clId="{FFB1811F-3173-40AD-B4AF-EEAF272CCE12}" dt="2025-10-14T22:37:51.276" v="1512" actId="1076"/>
          <ac:picMkLst>
            <pc:docMk/>
            <pc:sldMk cId="406647083" sldId="277"/>
            <ac:picMk id="4098" creationId="{48720980-A078-3580-94CC-07CF3B61D8A0}"/>
          </ac:picMkLst>
        </pc:picChg>
        <pc:picChg chg="add mod">
          <ac:chgData name="WARREN Jen * OSFM" userId="7c1450ad-01b2-480d-8b49-3849849e7326" providerId="ADAL" clId="{FFB1811F-3173-40AD-B4AF-EEAF272CCE12}" dt="2025-10-14T22:37:56.783" v="1513" actId="1076"/>
          <ac:picMkLst>
            <pc:docMk/>
            <pc:sldMk cId="406647083" sldId="277"/>
            <ac:picMk id="7170" creationId="{F41CBE08-F57B-9DCF-326F-BDB5FEE97A3A}"/>
          </ac:picMkLst>
        </pc:picChg>
      </pc:sldChg>
      <pc:sldChg chg="addSp delSp modSp add mod">
        <pc:chgData name="WARREN Jen * OSFM" userId="7c1450ad-01b2-480d-8b49-3849849e7326" providerId="ADAL" clId="{FFB1811F-3173-40AD-B4AF-EEAF272CCE12}" dt="2025-10-14T23:11:06.187" v="2236" actId="1076"/>
        <pc:sldMkLst>
          <pc:docMk/>
          <pc:sldMk cId="4111846418" sldId="278"/>
        </pc:sldMkLst>
        <pc:spChg chg="mod">
          <ac:chgData name="WARREN Jen * OSFM" userId="7c1450ad-01b2-480d-8b49-3849849e7326" providerId="ADAL" clId="{FFB1811F-3173-40AD-B4AF-EEAF272CCE12}" dt="2025-10-14T23:10:14.447" v="2214" actId="1076"/>
          <ac:spMkLst>
            <pc:docMk/>
            <pc:sldMk cId="4111846418" sldId="278"/>
            <ac:spMk id="6" creationId="{162682FB-A648-EB01-2EC6-7A25E5CBF79C}"/>
          </ac:spMkLst>
        </pc:spChg>
        <pc:spChg chg="add del mod">
          <ac:chgData name="WARREN Jen * OSFM" userId="7c1450ad-01b2-480d-8b49-3849849e7326" providerId="ADAL" clId="{FFB1811F-3173-40AD-B4AF-EEAF272CCE12}" dt="2025-10-14T22:49:41.531" v="1597" actId="478"/>
          <ac:spMkLst>
            <pc:docMk/>
            <pc:sldMk cId="4111846418" sldId="278"/>
            <ac:spMk id="11" creationId="{942642EB-756E-B73E-47B6-AB7A56B7AD08}"/>
          </ac:spMkLst>
        </pc:spChg>
        <pc:spChg chg="mod">
          <ac:chgData name="WARREN Jen * OSFM" userId="7c1450ad-01b2-480d-8b49-3849849e7326" providerId="ADAL" clId="{FFB1811F-3173-40AD-B4AF-EEAF272CCE12}" dt="2025-10-14T20:51:36.704" v="1214" actId="20577"/>
          <ac:spMkLst>
            <pc:docMk/>
            <pc:sldMk cId="4111846418" sldId="278"/>
            <ac:spMk id="18" creationId="{9954ED24-B812-24F9-89F1-F80C27297263}"/>
          </ac:spMkLst>
        </pc:spChg>
        <pc:graphicFrameChg chg="del">
          <ac:chgData name="WARREN Jen * OSFM" userId="7c1450ad-01b2-480d-8b49-3849849e7326" providerId="ADAL" clId="{FFB1811F-3173-40AD-B4AF-EEAF272CCE12}" dt="2025-10-14T20:53:57.200" v="1276" actId="478"/>
          <ac:graphicFrameMkLst>
            <pc:docMk/>
            <pc:sldMk cId="4111846418" sldId="278"/>
            <ac:graphicFrameMk id="10" creationId="{4F1550EF-AE8B-07C7-7C49-32DD666FBC59}"/>
          </ac:graphicFrameMkLst>
        </pc:graphicFrameChg>
        <pc:picChg chg="add del mod">
          <ac:chgData name="WARREN Jen * OSFM" userId="7c1450ad-01b2-480d-8b49-3849849e7326" providerId="ADAL" clId="{FFB1811F-3173-40AD-B4AF-EEAF272CCE12}" dt="2025-10-14T22:41:26.545" v="1527" actId="478"/>
          <ac:picMkLst>
            <pc:docMk/>
            <pc:sldMk cId="4111846418" sldId="278"/>
            <ac:picMk id="12" creationId="{8394C81A-6BFB-C0B2-4E3C-F36D1F9C457A}"/>
          </ac:picMkLst>
        </pc:picChg>
        <pc:picChg chg="add del mod">
          <ac:chgData name="WARREN Jen * OSFM" userId="7c1450ad-01b2-480d-8b49-3849849e7326" providerId="ADAL" clId="{FFB1811F-3173-40AD-B4AF-EEAF272CCE12}" dt="2025-10-14T22:44:15.900" v="1544" actId="478"/>
          <ac:picMkLst>
            <pc:docMk/>
            <pc:sldMk cId="4111846418" sldId="278"/>
            <ac:picMk id="13" creationId="{60744BC3-6B51-DEC1-6DF2-9D8613E92071}"/>
          </ac:picMkLst>
        </pc:picChg>
        <pc:picChg chg="add mod">
          <ac:chgData name="WARREN Jen * OSFM" userId="7c1450ad-01b2-480d-8b49-3849849e7326" providerId="ADAL" clId="{FFB1811F-3173-40AD-B4AF-EEAF272CCE12}" dt="2025-10-14T23:11:06.187" v="2236" actId="1076"/>
          <ac:picMkLst>
            <pc:docMk/>
            <pc:sldMk cId="4111846418" sldId="278"/>
            <ac:picMk id="14" creationId="{719549EB-F59C-72FD-14D1-4670B86C67FA}"/>
          </ac:picMkLst>
        </pc:picChg>
        <pc:picChg chg="add del mod">
          <ac:chgData name="WARREN Jen * OSFM" userId="7c1450ad-01b2-480d-8b49-3849849e7326" providerId="ADAL" clId="{FFB1811F-3173-40AD-B4AF-EEAF272CCE12}" dt="2025-10-14T22:41:23.714" v="1526" actId="478"/>
          <ac:picMkLst>
            <pc:docMk/>
            <pc:sldMk cId="4111846418" sldId="278"/>
            <ac:picMk id="16" creationId="{07A9D1A9-A62C-0DE5-2D76-A14A89148A06}"/>
          </ac:picMkLst>
        </pc:picChg>
        <pc:picChg chg="add del mod">
          <ac:chgData name="WARREN Jen * OSFM" userId="7c1450ad-01b2-480d-8b49-3849849e7326" providerId="ADAL" clId="{FFB1811F-3173-40AD-B4AF-EEAF272CCE12}" dt="2025-10-14T22:49:52.507" v="1598" actId="478"/>
          <ac:picMkLst>
            <pc:docMk/>
            <pc:sldMk cId="4111846418" sldId="278"/>
            <ac:picMk id="19" creationId="{F596BFAB-8794-8420-C3E2-B9B76F170B54}"/>
          </ac:picMkLst>
        </pc:picChg>
        <pc:picChg chg="del">
          <ac:chgData name="WARREN Jen * OSFM" userId="7c1450ad-01b2-480d-8b49-3849849e7326" providerId="ADAL" clId="{FFB1811F-3173-40AD-B4AF-EEAF272CCE12}" dt="2025-10-14T20:53:57.660" v="1277" actId="478"/>
          <ac:picMkLst>
            <pc:docMk/>
            <pc:sldMk cId="4111846418" sldId="278"/>
            <ac:picMk id="4098" creationId="{48720980-A078-3580-94CC-07CF3B61D8A0}"/>
          </ac:picMkLst>
        </pc:picChg>
      </pc:sldChg>
      <pc:sldChg chg="addSp delSp modSp add mod">
        <pc:chgData name="WARREN Jen * OSFM" userId="7c1450ad-01b2-480d-8b49-3849849e7326" providerId="ADAL" clId="{FFB1811F-3173-40AD-B4AF-EEAF272CCE12}" dt="2025-10-14T23:17:18.525" v="2437" actId="20577"/>
        <pc:sldMkLst>
          <pc:docMk/>
          <pc:sldMk cId="2325513178" sldId="279"/>
        </pc:sldMkLst>
        <pc:spChg chg="mod">
          <ac:chgData name="WARREN Jen * OSFM" userId="7c1450ad-01b2-480d-8b49-3849849e7326" providerId="ADAL" clId="{FFB1811F-3173-40AD-B4AF-EEAF272CCE12}" dt="2025-10-14T23:17:18.525" v="2437" actId="20577"/>
          <ac:spMkLst>
            <pc:docMk/>
            <pc:sldMk cId="2325513178" sldId="279"/>
            <ac:spMk id="6" creationId="{162682FB-A648-EB01-2EC6-7A25E5CBF79C}"/>
          </ac:spMkLst>
        </pc:spChg>
        <pc:spChg chg="mod">
          <ac:chgData name="WARREN Jen * OSFM" userId="7c1450ad-01b2-480d-8b49-3849849e7326" providerId="ADAL" clId="{FFB1811F-3173-40AD-B4AF-EEAF272CCE12}" dt="2025-10-14T20:51:56.092" v="1246" actId="20577"/>
          <ac:spMkLst>
            <pc:docMk/>
            <pc:sldMk cId="2325513178" sldId="279"/>
            <ac:spMk id="18" creationId="{9954ED24-B812-24F9-89F1-F80C27297263}"/>
          </ac:spMkLst>
        </pc:spChg>
        <pc:graphicFrameChg chg="del">
          <ac:chgData name="WARREN Jen * OSFM" userId="7c1450ad-01b2-480d-8b49-3849849e7326" providerId="ADAL" clId="{FFB1811F-3173-40AD-B4AF-EEAF272CCE12}" dt="2025-10-14T22:50:17.831" v="1601" actId="478"/>
          <ac:graphicFrameMkLst>
            <pc:docMk/>
            <pc:sldMk cId="2325513178" sldId="279"/>
            <ac:graphicFrameMk id="10" creationId="{4F1550EF-AE8B-07C7-7C49-32DD666FBC59}"/>
          </ac:graphicFrameMkLst>
        </pc:graphicFrameChg>
        <pc:picChg chg="add mod">
          <ac:chgData name="WARREN Jen * OSFM" userId="7c1450ad-01b2-480d-8b49-3849849e7326" providerId="ADAL" clId="{FFB1811F-3173-40AD-B4AF-EEAF272CCE12}" dt="2025-10-14T23:11:23.791" v="2243" actId="14100"/>
          <ac:picMkLst>
            <pc:docMk/>
            <pc:sldMk cId="2325513178" sldId="279"/>
            <ac:picMk id="9" creationId="{8E9554E8-A477-8127-E57D-F71AE5CB9EDC}"/>
          </ac:picMkLst>
        </pc:picChg>
        <pc:picChg chg="del">
          <ac:chgData name="WARREN Jen * OSFM" userId="7c1450ad-01b2-480d-8b49-3849849e7326" providerId="ADAL" clId="{FFB1811F-3173-40AD-B4AF-EEAF272CCE12}" dt="2025-10-14T22:50:18.737" v="1602" actId="478"/>
          <ac:picMkLst>
            <pc:docMk/>
            <pc:sldMk cId="2325513178" sldId="279"/>
            <ac:picMk id="4098" creationId="{48720980-A078-3580-94CC-07CF3B61D8A0}"/>
          </ac:picMkLst>
        </pc:picChg>
      </pc:sldChg>
      <pc:sldChg chg="addSp delSp modSp add mod">
        <pc:chgData name="WARREN Jen * OSFM" userId="7c1450ad-01b2-480d-8b49-3849849e7326" providerId="ADAL" clId="{FFB1811F-3173-40AD-B4AF-EEAF272CCE12}" dt="2025-10-14T23:12:32.711" v="2265" actId="1038"/>
        <pc:sldMkLst>
          <pc:docMk/>
          <pc:sldMk cId="896262338" sldId="280"/>
        </pc:sldMkLst>
        <pc:spChg chg="mod">
          <ac:chgData name="WARREN Jen * OSFM" userId="7c1450ad-01b2-480d-8b49-3849849e7326" providerId="ADAL" clId="{FFB1811F-3173-40AD-B4AF-EEAF272CCE12}" dt="2025-10-14T23:11:45.075" v="2257" actId="1076"/>
          <ac:spMkLst>
            <pc:docMk/>
            <pc:sldMk cId="896262338" sldId="280"/>
            <ac:spMk id="6" creationId="{162682FB-A648-EB01-2EC6-7A25E5CBF79C}"/>
          </ac:spMkLst>
        </pc:spChg>
        <pc:spChg chg="add del mod">
          <ac:chgData name="WARREN Jen * OSFM" userId="7c1450ad-01b2-480d-8b49-3849849e7326" providerId="ADAL" clId="{FFB1811F-3173-40AD-B4AF-EEAF272CCE12}" dt="2025-10-14T22:51:55.669" v="1685" actId="478"/>
          <ac:spMkLst>
            <pc:docMk/>
            <pc:sldMk cId="896262338" sldId="280"/>
            <ac:spMk id="11" creationId="{4100C172-A021-A356-D1AA-87A805FCBC8D}"/>
          </ac:spMkLst>
        </pc:spChg>
        <pc:spChg chg="mod">
          <ac:chgData name="WARREN Jen * OSFM" userId="7c1450ad-01b2-480d-8b49-3849849e7326" providerId="ADAL" clId="{FFB1811F-3173-40AD-B4AF-EEAF272CCE12}" dt="2025-10-14T20:52:33.820" v="1264" actId="20577"/>
          <ac:spMkLst>
            <pc:docMk/>
            <pc:sldMk cId="896262338" sldId="280"/>
            <ac:spMk id="18" creationId="{9954ED24-B812-24F9-89F1-F80C27297263}"/>
          </ac:spMkLst>
        </pc:spChg>
        <pc:graphicFrameChg chg="del">
          <ac:chgData name="WARREN Jen * OSFM" userId="7c1450ad-01b2-480d-8b49-3849849e7326" providerId="ADAL" clId="{FFB1811F-3173-40AD-B4AF-EEAF272CCE12}" dt="2025-10-14T20:55:30.964" v="1295" actId="478"/>
          <ac:graphicFrameMkLst>
            <pc:docMk/>
            <pc:sldMk cId="896262338" sldId="280"/>
            <ac:graphicFrameMk id="10" creationId="{4F1550EF-AE8B-07C7-7C49-32DD666FBC59}"/>
          </ac:graphicFrameMkLst>
        </pc:graphicFrameChg>
        <pc:picChg chg="add mod">
          <ac:chgData name="WARREN Jen * OSFM" userId="7c1450ad-01b2-480d-8b49-3849849e7326" providerId="ADAL" clId="{FFB1811F-3173-40AD-B4AF-EEAF272CCE12}" dt="2025-10-14T22:55:52.808" v="1867" actId="14100"/>
          <ac:picMkLst>
            <pc:docMk/>
            <pc:sldMk cId="896262338" sldId="280"/>
            <ac:picMk id="12" creationId="{FB30A40A-43F9-A230-4B67-EA16BF725AF3}"/>
          </ac:picMkLst>
        </pc:picChg>
        <pc:picChg chg="add mod ord">
          <ac:chgData name="WARREN Jen * OSFM" userId="7c1450ad-01b2-480d-8b49-3849849e7326" providerId="ADAL" clId="{FFB1811F-3173-40AD-B4AF-EEAF272CCE12}" dt="2025-10-14T23:12:30.295" v="2263" actId="1038"/>
          <ac:picMkLst>
            <pc:docMk/>
            <pc:sldMk cId="896262338" sldId="280"/>
            <ac:picMk id="13" creationId="{70D0C39D-BCC5-1193-563C-FF4BCB65D324}"/>
          </ac:picMkLst>
        </pc:picChg>
        <pc:picChg chg="add mod">
          <ac:chgData name="WARREN Jen * OSFM" userId="7c1450ad-01b2-480d-8b49-3849849e7326" providerId="ADAL" clId="{FFB1811F-3173-40AD-B4AF-EEAF272CCE12}" dt="2025-10-14T23:12:32.711" v="2265" actId="1038"/>
          <ac:picMkLst>
            <pc:docMk/>
            <pc:sldMk cId="896262338" sldId="280"/>
            <ac:picMk id="14" creationId="{F01A64EE-2586-2DB2-C3E3-1013CED808A6}"/>
          </ac:picMkLst>
        </pc:picChg>
        <pc:picChg chg="del">
          <ac:chgData name="WARREN Jen * OSFM" userId="7c1450ad-01b2-480d-8b49-3849849e7326" providerId="ADAL" clId="{FFB1811F-3173-40AD-B4AF-EEAF272CCE12}" dt="2025-10-14T20:55:31.556" v="1296" actId="478"/>
          <ac:picMkLst>
            <pc:docMk/>
            <pc:sldMk cId="896262338" sldId="280"/>
            <ac:picMk id="4098" creationId="{48720980-A078-3580-94CC-07CF3B61D8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727D-B600-1475-98BA-77C1E00E7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B6252-D81B-DE2A-DAE9-8D35741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02C4-8C0D-394D-FD56-1C9D0152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9F1-D58F-B66A-C6CE-AAE9A02E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AE62B-D168-DA6E-5454-49B827C9A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4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E3CE-0FA4-23C7-09E6-A671D80D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66B82-6A61-AF9E-AA68-60BF1597B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FCA2E-81F8-C927-E371-A4B2B716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AD06-13D6-B117-7FC0-FC25471A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7495-7491-E3C0-AB1B-01F44DBD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AF92D-7293-523C-0400-44FE47302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0ACC2-2932-5D07-1CA3-5111BE3C6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C7170-F61D-DC62-1F21-93DB5997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304C6-0F38-C0D9-0346-ED9A61DA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AAB71-D079-F1B6-F232-A4E04553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9275-531D-B957-DD83-D64E0877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7497-7CCF-DBD4-D46A-A06E1A6C3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8FAF6-BCC5-BA60-ADA3-23E21130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6FF1-7152-050D-D2A8-390D8AD7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BEA24-9AC0-161F-755B-C359DDD1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4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1CCA-730A-9145-4F61-2FC167E3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0C1AD-4F51-0655-137F-D4809AEF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10BE-C222-972A-5164-BF8BFF58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8AE49-E71B-7C73-1414-E8311965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F87A1-3C59-7D97-C156-C402C455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3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EE20B-0D2D-D64B-26BF-236660E5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1B11B-54C5-6FDA-64A0-3B4DB0162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81949-079F-2B6A-2578-203505687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15834-73DC-3800-2D10-EEA4C23F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3E625-CC04-15E0-EAED-1B3E11A53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1D868-3340-072B-28EC-67579996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F740B-3418-0A6F-C831-233D238C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393EB-38BB-427B-422D-20D6BE4A1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775AB-08A6-9912-8F4D-AFFCB30B6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358C0-4323-FC56-D253-788F47D75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F0F64-BE63-1964-B8C3-1ACFF397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38478-E74E-AF72-504B-02EE948A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C6B-95B3-041B-EC04-D708E4211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3B13E-8752-0D53-33CF-1028BF52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3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6863-0CA6-3EFE-063F-AE8B82DE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63FC0-A61E-6A2F-3BAC-AF639F76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D5E30-80C0-12D0-2451-1BCF5D39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4EA06-7E7E-665C-85AB-26359CEA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EB630-48A1-9E1F-53D2-648BA66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7A9CA-8618-1B07-2EE9-C05F5E60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F1881-278B-99A2-4093-CB9D861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CC10-80EF-E196-0993-C142DA7B1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6756D-9424-9A08-4E27-0AD152BA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2163-7F2D-DD5F-C27D-B9AB4F582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A95E-A805-C945-944A-052FA019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98118-8A76-FF88-5869-E840E0FE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DCC6B-8D7A-33C4-739F-F74679EF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333-F5E6-82D4-8898-37788C6A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94BED-9788-67D3-E7E8-935EE6CA3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40543-2931-CBB9-1D7C-EC5191144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9B83D-4F2D-472E-728B-2EC7E202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C9B96-A1C8-67ED-7A56-D993B852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978E1-0833-F86A-791A-5C0C7DDA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3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F0F05-2C19-CB4F-8FC3-F60CBE66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381F9-D531-1473-2649-809A54C26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ECA5C-811A-174F-9E92-C19CE4EF0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A84AF6-FFAC-4E40-BB3D-9228C82EE3A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50CC7-0419-F9D4-96B5-0E6C4C3DB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0442-DFFD-E7A3-10DE-0A4EA67A3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D2514-E608-4187-85B0-FCBE07D8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4.sv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emf"/><Relationship Id="rId7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7ACBCD39-3EFD-1BDE-B555-66F978B33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 b="13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-381799"/>
            <a:ext cx="12783637" cy="2455929"/>
            <a:chOff x="4115530" y="0"/>
            <a:chExt cx="25567273" cy="4911859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t="25429" b="49099"/>
            <a:stretch>
              <a:fillRect/>
            </a:stretch>
          </p:blipFill>
          <p:spPr>
            <a:xfrm>
              <a:off x="4115530" y="763598"/>
              <a:ext cx="24429009" cy="414826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alphaModFix amt="8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3993"/>
            <a:stretch/>
          </p:blipFill>
          <p:spPr>
            <a:xfrm>
              <a:off x="4115531" y="763597"/>
              <a:ext cx="24429008" cy="402761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alphaModFix amt="30000"/>
            </a:blip>
            <a:srcRect b="69779"/>
            <a:stretch>
              <a:fillRect/>
            </a:stretch>
          </p:blipFill>
          <p:spPr>
            <a:xfrm>
              <a:off x="13429383" y="0"/>
              <a:ext cx="16253420" cy="491185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679007" y="969641"/>
              <a:ext cx="3609700" cy="3609700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15530" y="4911858"/>
              <a:ext cx="24429010" cy="0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1739" y="5795788"/>
            <a:ext cx="4513415" cy="36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1"/>
              </a:lnSpc>
            </a:pPr>
            <a:r>
              <a:rPr lang="en-US" sz="2167" dirty="0">
                <a:solidFill>
                  <a:srgbClr val="4E5049"/>
                </a:solidFill>
                <a:latin typeface="Open Sans"/>
              </a:rPr>
              <a:t>Presenter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93749-8D80-A7F4-751A-CF4B7C324A12}"/>
              </a:ext>
            </a:extLst>
          </p:cNvPr>
          <p:cNvSpPr txBox="1"/>
          <p:nvPr/>
        </p:nvSpPr>
        <p:spPr>
          <a:xfrm>
            <a:off x="3054093" y="273637"/>
            <a:ext cx="890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DBA46"/>
                </a:solidFill>
                <a:latin typeface="Aptos Black" panose="020B0004020202020204" pitchFamily="34" charset="0"/>
              </a:rPr>
              <a:t>OREGON STATE FIRE MARSHAL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B2008-7688-81A0-D812-CF611380D00A}"/>
              </a:ext>
            </a:extLst>
          </p:cNvPr>
          <p:cNvSpPr txBox="1"/>
          <p:nvPr/>
        </p:nvSpPr>
        <p:spPr>
          <a:xfrm>
            <a:off x="3054093" y="1037065"/>
            <a:ext cx="890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tos Black" panose="020B0004020202020204" pitchFamily="34" charset="0"/>
              </a:rPr>
              <a:t>Community Wildfire Risk Reduction Unit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F2324-2984-7268-DF5A-37F25C33D180}"/>
              </a:ext>
            </a:extLst>
          </p:cNvPr>
          <p:cNvSpPr txBox="1"/>
          <p:nvPr/>
        </p:nvSpPr>
        <p:spPr>
          <a:xfrm>
            <a:off x="6689824" y="5592044"/>
            <a:ext cx="5269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ptos Black" panose="020B0004020202020204" pitchFamily="34" charset="0"/>
              </a:rPr>
              <a:t>Jen Warren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ptos Black" panose="020B0004020202020204" pitchFamily="34" charset="0"/>
              </a:rPr>
              <a:t>Statewide Program Coordinator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2682FB-A648-EB01-2EC6-7A25E5CBF79C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Technical support on wildfire mitigation strategies</a:t>
            </a:r>
          </a:p>
          <a:p>
            <a:r>
              <a:rPr lang="en-US" sz="2000" dirty="0">
                <a:latin typeface="Aptos" panose="020B0004020202020204" pitchFamily="34" charset="0"/>
              </a:rPr>
              <a:t>Leverage partnerships with research organizations</a:t>
            </a:r>
          </a:p>
          <a:p>
            <a:r>
              <a:rPr lang="en-US" sz="2000" dirty="0">
                <a:latin typeface="Aptos" panose="020B0004020202020204" pitchFamily="34" charset="0"/>
              </a:rPr>
              <a:t>Internal data analytics support</a:t>
            </a:r>
          </a:p>
          <a:p>
            <a:r>
              <a:rPr lang="en-US" sz="2000" dirty="0">
                <a:latin typeface="Aptos" panose="020B0004020202020204" pitchFamily="34" charset="0"/>
              </a:rPr>
              <a:t>Linkage to other specialties</a:t>
            </a: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954ED24-B812-24F9-89F1-F80C27297263}"/>
              </a:ext>
            </a:extLst>
          </p:cNvPr>
          <p:cNvSpPr txBox="1"/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TECHNICAL SUPPORT</a:t>
            </a:r>
          </a:p>
        </p:txBody>
      </p:sp>
      <p:pic>
        <p:nvPicPr>
          <p:cNvPr id="12" name="Content Placeholder 5" descr="A road in a burnt area&#10;&#10;Description automatically generated">
            <a:extLst>
              <a:ext uri="{FF2B5EF4-FFF2-40B4-BE49-F238E27FC236}">
                <a16:creationId xmlns:a16="http://schemas.microsoft.com/office/drawing/2014/main" id="{FB30A40A-43F9-A230-4B67-EA16BF725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74" y="4002202"/>
            <a:ext cx="4148229" cy="2765486"/>
          </a:xfrm>
          <a:prstGeom prst="rect">
            <a:avLst/>
          </a:prstGeom>
        </p:spPr>
      </p:pic>
      <p:pic>
        <p:nvPicPr>
          <p:cNvPr id="14" name="Picture 13" descr="A group of people standing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F01A64EE-2586-2DB2-C3E3-1013CED80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76" y="1645920"/>
            <a:ext cx="4331208" cy="3248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0C39D-BCC5-1193-563C-FF4BCB65D3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76" y="4959927"/>
            <a:ext cx="2935110" cy="18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6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TRAINING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6E1371-8DC3-558A-BB44-13F0BB552E5F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NFPA Assessing Structure Ignition Potential (ASIP)</a:t>
            </a:r>
          </a:p>
          <a:p>
            <a:r>
              <a:rPr lang="en-US" sz="2000" dirty="0"/>
              <a:t>Coalitions and Collaboratives (</a:t>
            </a:r>
            <a:r>
              <a:rPr lang="en-US" sz="2000" dirty="0" err="1"/>
              <a:t>CoCo</a:t>
            </a:r>
            <a:r>
              <a:rPr lang="en-US" sz="2000" dirty="0"/>
              <a:t>) Community Wildfire Mitigation Best Practices</a:t>
            </a:r>
          </a:p>
          <a:p>
            <a:r>
              <a:rPr lang="en-US" sz="2000" dirty="0"/>
              <a:t>The Ember Alliance Leading The Modern CWPP Process</a:t>
            </a:r>
          </a:p>
          <a:p>
            <a:r>
              <a:rPr lang="en-US" sz="2000" dirty="0"/>
              <a:t>Oregon Community Wildfire Adaptation Training (OCWAT)</a:t>
            </a:r>
          </a:p>
          <a:p>
            <a:endParaRPr lang="en-US" sz="1800" dirty="0">
              <a:latin typeface="Aptos" panose="020B0004020202020204" pitchFamily="34" charset="0"/>
            </a:endParaRPr>
          </a:p>
        </p:txBody>
      </p:sp>
      <p:pic>
        <p:nvPicPr>
          <p:cNvPr id="12" name="Content Placeholder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E2309874-4E75-A3A2-5844-5955D4A0D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64592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6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C780018A-0844-8562-F1D8-753DB05C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3" y="1461944"/>
            <a:ext cx="4937760" cy="493776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HIGH LEVEL STRATEGIES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CAB7F8-024F-E347-9A76-AFD1BF4C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26" y="1755155"/>
            <a:ext cx="42868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1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OREGON STRATEGY</a:t>
            </a:r>
          </a:p>
        </p:txBody>
      </p:sp>
      <p:pic>
        <p:nvPicPr>
          <p:cNvPr id="12" name="Content Placeholder 8" descr="A diagram of a community wildfire risk reduction&#10;&#10;Description automatically generated">
            <a:extLst>
              <a:ext uri="{FF2B5EF4-FFF2-40B4-BE49-F238E27FC236}">
                <a16:creationId xmlns:a16="http://schemas.microsoft.com/office/drawing/2014/main" id="{FF4BE4C5-D8A8-127A-88D4-1AAA88144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45" y="3195950"/>
            <a:ext cx="4606491" cy="2591152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888CAD-84A4-768D-962B-F830F1703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8" y="1927914"/>
            <a:ext cx="3666744" cy="1074097"/>
          </a:xfrm>
          <a:prstGeom prst="rect">
            <a:avLst/>
          </a:prstGeom>
        </p:spPr>
      </p:pic>
      <p:pic>
        <p:nvPicPr>
          <p:cNvPr id="20" name="Picture 19" descr="A picture containing outdoor, sunset, tree, sun&#10;&#10;Description automatically generated">
            <a:extLst>
              <a:ext uri="{FF2B5EF4-FFF2-40B4-BE49-F238E27FC236}">
                <a16:creationId xmlns:a16="http://schemas.microsoft.com/office/drawing/2014/main" id="{EBC3D999-7738-8A5F-62BD-0E4401412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66" y="1371600"/>
            <a:ext cx="4692970" cy="3128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A79641-FD69-3FBD-AC5C-D9AC1AFAC6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791" t="11974" r="21677" b="40795"/>
          <a:stretch/>
        </p:blipFill>
        <p:spPr>
          <a:xfrm>
            <a:off x="3194770" y="4136795"/>
            <a:ext cx="3746361" cy="22629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04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CWRR UNIT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C48D587-142E-F314-E334-A5FD9DFC0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2"/>
          <a:stretch/>
        </p:blipFill>
        <p:spPr bwMode="auto">
          <a:xfrm>
            <a:off x="2856075" y="1280160"/>
            <a:ext cx="7876580" cy="529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WHO WE ARE</a:t>
            </a:r>
          </a:p>
        </p:txBody>
      </p:sp>
      <p:pic>
        <p:nvPicPr>
          <p:cNvPr id="6" name="Content Placeholder 5" descr="A map of the state of oregon&#10;&#10;Description automatically generated">
            <a:extLst>
              <a:ext uri="{FF2B5EF4-FFF2-40B4-BE49-F238E27FC236}">
                <a16:creationId xmlns:a16="http://schemas.microsoft.com/office/drawing/2014/main" id="{66A39A28-8E57-D7DC-7E58-2124CF36DC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b="3072"/>
          <a:stretch/>
        </p:blipFill>
        <p:spPr>
          <a:xfrm>
            <a:off x="2656471" y="1828800"/>
            <a:ext cx="6149200" cy="43201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36DE34-DB16-A365-4139-C65556103256}"/>
              </a:ext>
            </a:extLst>
          </p:cNvPr>
          <p:cNvSpPr txBox="1">
            <a:spLocks/>
          </p:cNvSpPr>
          <p:nvPr/>
        </p:nvSpPr>
        <p:spPr>
          <a:xfrm>
            <a:off x="8817118" y="1828800"/>
            <a:ext cx="3192997" cy="44579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C458E"/>
                </a:solidFill>
                <a:latin typeface="Aptos Black" panose="020B0004020202020204" pitchFamily="34" charset="0"/>
              </a:rPr>
              <a:t>REGIONAL CONTACTS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A – Simone Cordery-Cotter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B – Stephanie Stafford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C – Kelsey </a:t>
            </a:r>
            <a:r>
              <a:rPr lang="en-US" sz="1600" dirty="0" err="1">
                <a:latin typeface="Aptos" panose="020B0004020202020204" pitchFamily="34" charset="0"/>
              </a:rPr>
              <a:t>Scandle</a:t>
            </a:r>
            <a:endParaRPr lang="en-US" sz="1600" dirty="0">
              <a:latin typeface="Aptos" panose="020B00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D – Andy Dwyer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E – Heather Miller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F – Teresa Vonn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G – Chris Paul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C458E"/>
                </a:solidFill>
                <a:latin typeface="Aptos Black" panose="020B0004020202020204" pitchFamily="34" charset="0"/>
              </a:rPr>
              <a:t>STATEWIDE CONTACTS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Program Coordinator – Jen Warren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latin typeface="Aptos" panose="020B0004020202020204" pitchFamily="34" charset="0"/>
              </a:rPr>
              <a:t>Manager – Chris Sutton</a:t>
            </a:r>
          </a:p>
        </p:txBody>
      </p:sp>
    </p:spTree>
    <p:extLst>
      <p:ext uri="{BB962C8B-B14F-4D97-AF65-F5344CB8AC3E}">
        <p14:creationId xmlns:p14="http://schemas.microsoft.com/office/powerpoint/2010/main" val="99858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4F1550EF-AE8B-07C7-7C49-32DD666FBC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455122"/>
              </p:ext>
            </p:extLst>
          </p:nvPr>
        </p:nvGraphicFramePr>
        <p:xfrm>
          <a:off x="4219649" y="4122244"/>
          <a:ext cx="3136979" cy="242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5040" imgH="4663156" progId="Acrobat.Document.DC">
                  <p:embed/>
                </p:oleObj>
              </mc:Choice>
              <mc:Fallback>
                <p:oleObj name="Acrobat Document" r:id="rId2" imgW="6035040" imgH="4663156" progId="Acrobat.Document.DC">
                  <p:embed/>
                  <p:pic>
                    <p:nvPicPr>
                      <p:cNvPr id="10" name="Content Placeholder 4">
                        <a:extLst>
                          <a:ext uri="{FF2B5EF4-FFF2-40B4-BE49-F238E27FC236}">
                            <a16:creationId xmlns:a16="http://schemas.microsoft.com/office/drawing/2014/main" id="{4F1550EF-AE8B-07C7-7C49-32DD666FB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9649" y="4122244"/>
                        <a:ext cx="3136979" cy="2422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2682FB-A648-EB01-2EC6-7A25E5CBF79C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Support and coordination of OSFM funded mitigation projects</a:t>
            </a:r>
          </a:p>
          <a:p>
            <a:r>
              <a:rPr lang="en-US" sz="2000" dirty="0">
                <a:latin typeface="Aptos" panose="020B0004020202020204" pitchFamily="34" charset="0"/>
              </a:rPr>
              <a:t>Support project planning for non-OSFM funding </a:t>
            </a:r>
          </a:p>
          <a:p>
            <a:r>
              <a:rPr lang="en-US" sz="2000" dirty="0">
                <a:latin typeface="Aptos" panose="020B0004020202020204" pitchFamily="34" charset="0"/>
              </a:rPr>
              <a:t>Assistance with identifying potential funding sources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954ED24-B812-24F9-89F1-F80C27297263}"/>
              </a:ext>
            </a:extLst>
          </p:cNvPr>
          <p:cNvSpPr txBox="1"/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FUNDING</a:t>
            </a:r>
          </a:p>
        </p:txBody>
      </p:sp>
      <p:pic>
        <p:nvPicPr>
          <p:cNvPr id="20" name="Picture 19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4FE9EF04-0C4C-E0A7-3866-30E7C80BC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00" y="2250454"/>
            <a:ext cx="4836271" cy="36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2682FB-A648-EB01-2EC6-7A25E5CBF79C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Support local wildfire mitigation planning efforts</a:t>
            </a:r>
          </a:p>
          <a:p>
            <a:r>
              <a:rPr lang="en-US" sz="2000" dirty="0">
                <a:latin typeface="Aptos" panose="020B0004020202020204" pitchFamily="34" charset="0"/>
              </a:rPr>
              <a:t>Community Wildfire Protection Plans (CWPPs)</a:t>
            </a:r>
          </a:p>
          <a:p>
            <a:r>
              <a:rPr lang="en-US" sz="2000" dirty="0">
                <a:latin typeface="Aptos" panose="020B0004020202020204" pitchFamily="34" charset="0"/>
              </a:rPr>
              <a:t>Firewise community planning and support</a:t>
            </a:r>
          </a:p>
        </p:txBody>
      </p:sp>
      <p:pic>
        <p:nvPicPr>
          <p:cNvPr id="4098" name="Picture 2" descr="Clackamas Community Wildfire Protection Plan (CCWPP)">
            <a:extLst>
              <a:ext uri="{FF2B5EF4-FFF2-40B4-BE49-F238E27FC236}">
                <a16:creationId xmlns:a16="http://schemas.microsoft.com/office/drawing/2014/main" id="{48720980-A078-3580-94CC-07CF3B61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65" y="4131992"/>
            <a:ext cx="1781099" cy="22677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9954ED24-B812-24F9-89F1-F80C27297263}"/>
              </a:ext>
            </a:extLst>
          </p:cNvPr>
          <p:cNvSpPr txBox="1"/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PLANNING</a:t>
            </a:r>
          </a:p>
        </p:txBody>
      </p:sp>
      <p:pic>
        <p:nvPicPr>
          <p:cNvPr id="9" name="Content Placeholder 9" descr="A group of people standing on a hill looking at a forest&#10;&#10;Description automatically generated">
            <a:extLst>
              <a:ext uri="{FF2B5EF4-FFF2-40B4-BE49-F238E27FC236}">
                <a16:creationId xmlns:a16="http://schemas.microsoft.com/office/drawing/2014/main" id="{29DA3CFE-204B-4BDC-B0EC-A026D996C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99" y="1645920"/>
            <a:ext cx="4572202" cy="3429151"/>
          </a:xfrm>
          <a:prstGeom prst="rect">
            <a:avLst/>
          </a:prstGeom>
        </p:spPr>
      </p:pic>
      <p:pic>
        <p:nvPicPr>
          <p:cNvPr id="7170" name="Picture 2" descr="Firewise logo">
            <a:extLst>
              <a:ext uri="{FF2B5EF4-FFF2-40B4-BE49-F238E27FC236}">
                <a16:creationId xmlns:a16="http://schemas.microsoft.com/office/drawing/2014/main" id="{F41CBE08-F57B-9DCF-326F-BDB5FEE9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98" y="4965310"/>
            <a:ext cx="2313539" cy="14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7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2682FB-A648-EB01-2EC6-7A25E5CBF79C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Outreach and education related to wildfire preparedness and mitigation</a:t>
            </a:r>
          </a:p>
          <a:p>
            <a:r>
              <a:rPr lang="en-US" sz="2000" dirty="0">
                <a:latin typeface="Aptos" panose="020B0004020202020204" pitchFamily="34" charset="0"/>
              </a:rPr>
              <a:t>Workshops</a:t>
            </a:r>
          </a:p>
          <a:p>
            <a:r>
              <a:rPr lang="en-US" sz="2000" dirty="0">
                <a:latin typeface="Aptos" panose="020B0004020202020204" pitchFamily="34" charset="0"/>
              </a:rPr>
              <a:t>Publications and resources</a:t>
            </a:r>
          </a:p>
          <a:p>
            <a:r>
              <a:rPr lang="en-US" sz="2000" dirty="0">
                <a:latin typeface="Aptos" panose="020B0004020202020204" pitchFamily="34" charset="0"/>
              </a:rPr>
              <a:t>Tabling events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954ED24-B812-24F9-89F1-F80C27297263}"/>
              </a:ext>
            </a:extLst>
          </p:cNvPr>
          <p:cNvSpPr txBox="1"/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EDUCATION &amp; OUTREACH</a:t>
            </a:r>
          </a:p>
        </p:txBody>
      </p:sp>
      <p:pic>
        <p:nvPicPr>
          <p:cNvPr id="14" name="Content Placeholder 12" descr="A picture containing ceiling&#10;&#10;Description automatically generated">
            <a:extLst>
              <a:ext uri="{FF2B5EF4-FFF2-40B4-BE49-F238E27FC236}">
                <a16:creationId xmlns:a16="http://schemas.microsoft.com/office/drawing/2014/main" id="{719549EB-F59C-72FD-14D1-4670B86C6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645920"/>
            <a:ext cx="5194531" cy="38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-76201"/>
            <a:ext cx="2276575" cy="6934201"/>
            <a:chOff x="120649" y="8884234"/>
            <a:chExt cx="4553150" cy="13868401"/>
          </a:xfrm>
        </p:grpSpPr>
        <p:pic>
          <p:nvPicPr>
            <p:cNvPr id="3" name="Picture 3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26" r="28427"/>
            <a:stretch/>
          </p:blipFill>
          <p:spPr>
            <a:xfrm rot="5400000">
              <a:off x="-4460778" y="13618059"/>
              <a:ext cx="13716003" cy="4553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2052" y="9282764"/>
              <a:ext cx="3609701" cy="36097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9999"/>
            </a:blip>
            <a:srcRect l="33704" r="38530" b="50715"/>
            <a:stretch>
              <a:fillRect/>
            </a:stretch>
          </p:blipFill>
          <p:spPr>
            <a:xfrm>
              <a:off x="180975" y="14884619"/>
              <a:ext cx="4432500" cy="7868015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 flipV="1">
              <a:off x="4553152" y="8884234"/>
              <a:ext cx="60323" cy="13868399"/>
            </a:xfrm>
            <a:prstGeom prst="line">
              <a:avLst/>
            </a:prstGeom>
            <a:ln w="241300" cap="flat">
              <a:solidFill>
                <a:srgbClr val="DDBA4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56075" y="458296"/>
            <a:ext cx="8650125" cy="620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666" dirty="0">
                <a:solidFill>
                  <a:srgbClr val="0C458E"/>
                </a:solidFill>
                <a:latin typeface="Aptos Black" panose="020B0004020202020204" pitchFamily="34" charset="0"/>
              </a:rPr>
              <a:t>EXAMPLES OF OUR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2682FB-A648-EB01-2EC6-7A25E5CBF79C}"/>
              </a:ext>
            </a:extLst>
          </p:cNvPr>
          <p:cNvSpPr txBox="1">
            <a:spLocks/>
          </p:cNvSpPr>
          <p:nvPr/>
        </p:nvSpPr>
        <p:spPr>
          <a:xfrm>
            <a:off x="2743200" y="1645920"/>
            <a:ext cx="3840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Build and support local partnerships and collaborative groups</a:t>
            </a:r>
          </a:p>
          <a:p>
            <a:r>
              <a:rPr lang="en-US" sz="2000" dirty="0">
                <a:latin typeface="Aptos" panose="020B0004020202020204" pitchFamily="34" charset="0"/>
              </a:rPr>
              <a:t>Facilitation for partnership groups</a:t>
            </a:r>
          </a:p>
          <a:p>
            <a:r>
              <a:rPr lang="en-US" sz="2000" dirty="0">
                <a:latin typeface="Aptos" panose="020B0004020202020204" pitchFamily="34" charset="0"/>
              </a:rPr>
              <a:t>Support local wildfire mitigation practitioners and partnership facilitators</a:t>
            </a:r>
          </a:p>
          <a:p>
            <a:r>
              <a:rPr lang="en-US" sz="2000" dirty="0">
                <a:latin typeface="Aptos" panose="020B0004020202020204" pitchFamily="34" charset="0"/>
              </a:rPr>
              <a:t>Strategic planning support for partnership groups</a:t>
            </a: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954ED24-B812-24F9-89F1-F80C27297263}"/>
              </a:ext>
            </a:extLst>
          </p:cNvPr>
          <p:cNvSpPr txBox="1"/>
          <p:nvPr/>
        </p:nvSpPr>
        <p:spPr>
          <a:xfrm>
            <a:off x="2856075" y="939800"/>
            <a:ext cx="8650125" cy="45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dirty="0">
                <a:solidFill>
                  <a:srgbClr val="DDBA46"/>
                </a:solidFill>
              </a:rPr>
              <a:t>PARTNERSHIPS &amp; COLLABORATIVES</a:t>
            </a:r>
          </a:p>
        </p:txBody>
      </p:sp>
      <p:pic>
        <p:nvPicPr>
          <p:cNvPr id="9" name="Picture 8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E9554E8-A477-8127-E57D-F71AE5CB9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645919"/>
            <a:ext cx="5022118" cy="37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3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9b73270-2993-4076-be47-9c78f42a1e84}" enabled="1" method="Privileged" siteId="{aa3f6932-fa7c-47b4-a0ce-a598cad161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234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Black</vt:lpstr>
      <vt:lpstr>Aptos Display</vt:lpstr>
      <vt:lpstr>Arial</vt:lpstr>
      <vt:lpstr>Open Sans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SUTTON Christopher * OSFM</dc:creator>
  <cp:lastModifiedBy>WARREN Jen * OSFM</cp:lastModifiedBy>
  <cp:revision>2</cp:revision>
  <dcterms:created xsi:type="dcterms:W3CDTF">2025-06-29T14:41:24Z</dcterms:created>
  <dcterms:modified xsi:type="dcterms:W3CDTF">2025-10-14T23:19:00Z</dcterms:modified>
</cp:coreProperties>
</file>