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5" r:id="rId2"/>
  </p:sldMasterIdLst>
  <p:notesMasterIdLst>
    <p:notesMasterId r:id="rId13"/>
  </p:notesMasterIdLst>
  <p:sldIdLst>
    <p:sldId id="257" r:id="rId3"/>
    <p:sldId id="272" r:id="rId4"/>
    <p:sldId id="273" r:id="rId5"/>
    <p:sldId id="279" r:id="rId6"/>
    <p:sldId id="278" r:id="rId7"/>
    <p:sldId id="282" r:id="rId8"/>
    <p:sldId id="280" r:id="rId9"/>
    <p:sldId id="281" r:id="rId10"/>
    <p:sldId id="283" r:id="rId11"/>
    <p:sldId id="28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6"/>
    <p:restoredTop sz="82009" autoAdjust="0"/>
  </p:normalViewPr>
  <p:slideViewPr>
    <p:cSldViewPr snapToGrid="0">
      <p:cViewPr varScale="1">
        <p:scale>
          <a:sx n="90" d="100"/>
          <a:sy n="90" d="100"/>
        </p:scale>
        <p:origin x="11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F80E29-03E8-467E-9337-98F226EBDE9F}" type="datetimeFigureOut">
              <a:rPr lang="en-US" smtClean="0"/>
              <a:t>10/15/25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3B8974-B429-47AB-9D69-D952FA57AC32}" type="slidenum">
              <a:rPr lang="en-US" smtClean="0"/>
              <a:t>‹#›</a:t>
            </a:fld>
            <a:endParaRPr lang="en-US"/>
          </a:p>
        </p:txBody>
      </p:sp>
    </p:spTree>
    <p:extLst>
      <p:ext uri="{BB962C8B-B14F-4D97-AF65-F5344CB8AC3E}">
        <p14:creationId xmlns:p14="http://schemas.microsoft.com/office/powerpoint/2010/main" val="2340781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39700" lvl="0" indent="0" algn="l" rtl="0">
              <a:lnSpc>
                <a:spcPct val="100000"/>
              </a:lnSpc>
              <a:spcBef>
                <a:spcPts val="0"/>
              </a:spcBef>
              <a:spcAft>
                <a:spcPts val="0"/>
              </a:spcAft>
              <a:buSzPts val="1400"/>
              <a:buNone/>
            </a:pPr>
            <a:endParaRPr/>
          </a:p>
        </p:txBody>
      </p:sp>
      <p:sp>
        <p:nvSpPr>
          <p:cNvPr id="407" name="Google Shape;40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Oregon’s landscapes are under unprecedented pressure. Each year, wildfires burn hundreds of thousands of acres. In many cases, the native seed banks are gone, which means natural recovery can’t keep pace. At the same time, invasive species spread quickly and fill in the gaps, making it even harder for native ecosystems to bounce back.</a:t>
            </a:r>
          </a:p>
          <a:p>
            <a:r>
              <a:rPr lang="en-US" dirty="0"/>
              <a:t>On top of that, climate change and habitat loss are altering the conditions our plants depend on. Restoration is needed at a scale we’ve never faced before—but right now, our ability to supply and use native seed simply doesn’t match that demand. That’s why we needed a statewide seed strategy: to make sure Oregon has the tools, partnerships, and seed resources to restore resilient ecosystems.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127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Oregon’s seed system has big gaps. Only a fraction of our thousands of native species are available for restoration work. That means many plant communities are missing the diversity they need to be resilient.</a:t>
            </a:r>
          </a:p>
          <a:p>
            <a:r>
              <a:rPr lang="en-US" dirty="0"/>
              <a:t>The seed market has also been unstable. After a major fire, demand spikes dramatically, but growers can’t always respond quickly. When the market cools, growers face losses and pull back. That boom-and-bust cycle makes it risky to produce the species we most need.</a:t>
            </a:r>
          </a:p>
          <a:p>
            <a:r>
              <a:rPr lang="en-US" dirty="0"/>
              <a:t>There are also gaps in infrastructure. We lack enough capacity for seed collection, cleaning, and storage. And for many species, basic research—like germination protocols or guidance on genetic integrity—just doesn’t exist yet. Finally, procurement and coordination have been fragmented, which makes it hard to plan and forecast needs across the state.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6329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So, to address some of these challenges, in 2022, a group of organizations and agencies began applying for funding to create an Oregon Native Seed Strategy. We were never funded, but in Fall 2023 we began working on our state seed strategy in earnest. We were really lucky to have so many organizations and partnerships already established in Oregon primed to draft and implement a state seed strategy… and now we are the Oregon Native Seed Collective.</a:t>
            </a:r>
          </a:p>
          <a:p>
            <a:r>
              <a:rPr lang="en-US" sz="1200" b="0" i="0" u="none" strike="noStrike" cap="none" dirty="0">
                <a:solidFill>
                  <a:schemeClr val="dk1"/>
                </a:solidFill>
                <a:effectLst/>
                <a:latin typeface="Calibri"/>
                <a:ea typeface="Calibri"/>
                <a:cs typeface="Calibri"/>
                <a:sym typeface="Calibri"/>
              </a:rPr>
              <a:t>We have several non-profit partners that grow natives in-house as well as coordinate regional native seed partnerships such as those in the Willamette Valley, on the coast, and in the Rogue and Umpqua valleys. And we are working to expand these native seed partnerships in the central and eastern part of the state. </a:t>
            </a:r>
          </a:p>
        </p:txBody>
      </p:sp>
      <p:sp>
        <p:nvSpPr>
          <p:cNvPr id="416" name="Google Shape;41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2C4D4-DB3E-E326-16AA-0A8784711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F9D12-7FC1-93AC-1AE5-754C19A6B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A0FFA-B7AB-2B21-2F4B-BE8BA8A1F746}"/>
              </a:ext>
            </a:extLst>
          </p:cNvPr>
          <p:cNvSpPr>
            <a:spLocks noGrp="1"/>
          </p:cNvSpPr>
          <p:nvPr>
            <p:ph type="body" idx="1"/>
          </p:nvPr>
        </p:nvSpPr>
        <p:spPr/>
        <p:txBody>
          <a:bodyPr/>
          <a:lstStyle/>
          <a:p>
            <a:r>
              <a:rPr lang="en-US"/>
              <a:t>In February of 2025, the Oregon Native Seed Strategy was published by the ODA through collaboration with members of the Oregon Native Seed Collective. </a:t>
            </a:r>
            <a:r>
              <a:rPr lang="en-US" dirty="0"/>
              <a:t>The collective vision is to return Oregon Lands to diverse, functional and resilient ecosystems by using the right seed in the right place at the right time, and to ensure the availability of ecologically appropriate seed to restore native plant communities and sustainable landscapes. You can check out the QR code here to access the ONSS on the ODA website.</a:t>
            </a:r>
          </a:p>
        </p:txBody>
      </p:sp>
      <p:sp>
        <p:nvSpPr>
          <p:cNvPr id="4" name="Slide Number Placeholder 3">
            <a:extLst>
              <a:ext uri="{FF2B5EF4-FFF2-40B4-BE49-F238E27FC236}">
                <a16:creationId xmlns:a16="http://schemas.microsoft.com/office/drawing/2014/main" id="{13C633A8-C59F-E8C5-E7B7-611AB221B4D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8290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81601-6E3F-B5EA-0346-FF21CC349A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4CFC9-F4F7-A48B-F031-02CF2EA5D7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C159F-2AD7-9AC6-F725-8B7F73C8D634}"/>
              </a:ext>
            </a:extLst>
          </p:cNvPr>
          <p:cNvSpPr>
            <a:spLocks noGrp="1"/>
          </p:cNvSpPr>
          <p:nvPr>
            <p:ph type="body" idx="1"/>
          </p:nvPr>
        </p:nvSpPr>
        <p:spPr/>
        <p:txBody>
          <a:bodyPr/>
          <a:lstStyle/>
          <a:p>
            <a:r>
              <a:rPr lang="en-US"/>
              <a:t>Within the strategy, there are 5 primary goals, with specific strategies and tactics to get groups and individuals thinking about how to accomplish the ONSS mission. </a:t>
            </a:r>
          </a:p>
          <a:p>
            <a:r>
              <a:rPr lang="en-US"/>
              <a:t>-Goal 1 focuses on ensuring </a:t>
            </a:r>
            <a:r>
              <a:rPr lang="en-US" err="1"/>
              <a:t>ecologicaly</a:t>
            </a:r>
            <a:r>
              <a:rPr lang="en-US"/>
              <a:t> appropriate native seed is available by creating partnerships, expanding seed collection and propagation efforts, and increasing seed storage and infrastructure capacity.</a:t>
            </a:r>
          </a:p>
          <a:p>
            <a:r>
              <a:rPr lang="en-US"/>
              <a:t>-Goal 2- facilitate research to address knowledge gaps by developing research plans, how to improve seed production and storage, determine restoration outcomes to inform future restoration efforts, and delineate seed zones for improved seeding successes </a:t>
            </a:r>
          </a:p>
          <a:p>
            <a:r>
              <a:rPr lang="en-US"/>
              <a:t>-Goal 3- Develop resources for informed decisions by creating decision-making tools and developing </a:t>
            </a:r>
            <a:r>
              <a:rPr lang="en-US" err="1"/>
              <a:t>pathwasys</a:t>
            </a:r>
            <a:r>
              <a:rPr lang="en-US"/>
              <a:t> to stabilize the seed market</a:t>
            </a:r>
          </a:p>
          <a:p>
            <a:r>
              <a:rPr lang="en-US"/>
              <a:t>-Goal 4- Develop conservation seed banking program- This goal is related to species of conservation concern, and increases conservation collections, expanding seed </a:t>
            </a:r>
            <a:r>
              <a:rPr lang="en-US" err="1"/>
              <a:t>banck</a:t>
            </a:r>
            <a:r>
              <a:rPr lang="en-US"/>
              <a:t> capacity and research , and providing education and outreach for threatened and endangered species.</a:t>
            </a:r>
          </a:p>
          <a:p>
            <a:r>
              <a:rPr lang="en-US"/>
              <a:t>-Goal 5- Secure funding and develop communication strategies- one of the keys to the success of this will be in identifying stable funding mechanisms for native seed production. This will require internal coordination among agencies and organizations, and external outreach to producers- who are the key to increasing the availability of native seed. </a:t>
            </a:r>
          </a:p>
        </p:txBody>
      </p:sp>
      <p:sp>
        <p:nvSpPr>
          <p:cNvPr id="4" name="Slide Number Placeholder 3">
            <a:extLst>
              <a:ext uri="{FF2B5EF4-FFF2-40B4-BE49-F238E27FC236}">
                <a16:creationId xmlns:a16="http://schemas.microsoft.com/office/drawing/2014/main" id="{9F2B486B-E024-1B61-E1E5-92CF37F4E5D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72028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3B8974-B429-47AB-9D69-D952FA57AC32}" type="slidenum">
              <a:rPr lang="en-US" smtClean="0"/>
              <a:t>7</a:t>
            </a:fld>
            <a:endParaRPr lang="en-US"/>
          </a:p>
        </p:txBody>
      </p:sp>
    </p:spTree>
    <p:extLst>
      <p:ext uri="{BB962C8B-B14F-4D97-AF65-F5344CB8AC3E}">
        <p14:creationId xmlns:p14="http://schemas.microsoft.com/office/powerpoint/2010/main" val="4162142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2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Expansion of farmer co-op capacity in Rogue and Umpqua Valleys</a:t>
            </a:r>
          </a:p>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2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Creation of new farmer co-op in Willamette Valley</a:t>
            </a:r>
          </a:p>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2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Scoping to establish a co-op in the Oregon coast and/or Great Basin</a:t>
            </a:r>
          </a:p>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2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Outreach and technical assistance with tribal farmers and native seed producers</a:t>
            </a:r>
          </a:p>
          <a:p>
            <a:endParaRPr lang="en-US" dirty="0"/>
          </a:p>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2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Foundation seed lot collections</a:t>
            </a:r>
          </a:p>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2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Initiation of new seed production fields to support rangeland restoration projects</a:t>
            </a:r>
          </a:p>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2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Expanded storage capacity in Rogue &amp; Umpqua</a:t>
            </a:r>
          </a:p>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2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Expanded shared equipment library in Umpqua</a:t>
            </a:r>
          </a:p>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2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Improved seed-drying facilities in Willamette Valley</a:t>
            </a:r>
          </a:p>
        </p:txBody>
      </p:sp>
      <p:sp>
        <p:nvSpPr>
          <p:cNvPr id="4" name="Slide Number Placeholder 3"/>
          <p:cNvSpPr>
            <a:spLocks noGrp="1"/>
          </p:cNvSpPr>
          <p:nvPr>
            <p:ph type="sldNum" sz="quarter" idx="5"/>
          </p:nvPr>
        </p:nvSpPr>
        <p:spPr/>
        <p:txBody>
          <a:bodyPr/>
          <a:lstStyle/>
          <a:p>
            <a:fld id="{503B8974-B429-47AB-9D69-D952FA57AC32}" type="slidenum">
              <a:rPr lang="en-US" smtClean="0"/>
              <a:t>8</a:t>
            </a:fld>
            <a:endParaRPr lang="en-US"/>
          </a:p>
        </p:txBody>
      </p:sp>
    </p:spTree>
    <p:extLst>
      <p:ext uri="{BB962C8B-B14F-4D97-AF65-F5344CB8AC3E}">
        <p14:creationId xmlns:p14="http://schemas.microsoft.com/office/powerpoint/2010/main" val="78280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involved in the statewide effort- botanists share expertise; growers- partner to expand seed supply and diversity of species available; Regional grower hubs to support new growers- provide training, mentorship, technical guidance- shared infrastructure, create coordinated markets and demand, build a community of practice</a:t>
            </a:r>
          </a:p>
        </p:txBody>
      </p:sp>
      <p:sp>
        <p:nvSpPr>
          <p:cNvPr id="4" name="Slide Number Placeholder 3"/>
          <p:cNvSpPr>
            <a:spLocks noGrp="1"/>
          </p:cNvSpPr>
          <p:nvPr>
            <p:ph type="sldNum" sz="quarter" idx="5"/>
          </p:nvPr>
        </p:nvSpPr>
        <p:spPr/>
        <p:txBody>
          <a:bodyPr/>
          <a:lstStyle/>
          <a:p>
            <a:fld id="{503B8974-B429-47AB-9D69-D952FA57AC32}" type="slidenum">
              <a:rPr lang="en-US" smtClean="0"/>
              <a:t>10</a:t>
            </a:fld>
            <a:endParaRPr lang="en-US"/>
          </a:p>
        </p:txBody>
      </p:sp>
    </p:spTree>
    <p:extLst>
      <p:ext uri="{BB962C8B-B14F-4D97-AF65-F5344CB8AC3E}">
        <p14:creationId xmlns:p14="http://schemas.microsoft.com/office/powerpoint/2010/main" val="3257590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7"/>
          <p:cNvSpPr txBox="1">
            <a:spLocks noGrp="1"/>
          </p:cNvSpPr>
          <p:nvPr>
            <p:ph type="ctrTitle"/>
          </p:nvPr>
        </p:nvSpPr>
        <p:spPr>
          <a:xfrm>
            <a:off x="629653" y="926432"/>
            <a:ext cx="10932694" cy="223386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Overpas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7"/>
          <p:cNvSpPr txBox="1">
            <a:spLocks noGrp="1"/>
          </p:cNvSpPr>
          <p:nvPr>
            <p:ph type="subTitle" idx="1"/>
          </p:nvPr>
        </p:nvSpPr>
        <p:spPr>
          <a:xfrm>
            <a:off x="629653" y="3582414"/>
            <a:ext cx="10932694" cy="133663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3000"/>
              <a:buNone/>
              <a:defRPr sz="3000" i="1">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7"/>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 name="Google Shape;16;p7"/>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108405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in Circle)-Green">
  <p:cSld name="Text (in Circle)-Green">
    <p:spTree>
      <p:nvGrpSpPr>
        <p:cNvPr id="1" name="Shape 73"/>
        <p:cNvGrpSpPr/>
        <p:nvPr/>
      </p:nvGrpSpPr>
      <p:grpSpPr>
        <a:xfrm>
          <a:off x="0" y="0"/>
          <a:ext cx="0" cy="0"/>
          <a:chOff x="0" y="0"/>
          <a:chExt cx="0" cy="0"/>
        </a:xfrm>
      </p:grpSpPr>
      <p:sp>
        <p:nvSpPr>
          <p:cNvPr id="74" name="Google Shape;74;p13"/>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13"/>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6" name="Google Shape;76;p13"/>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77" name="Google Shape;77;p13"/>
          <p:cNvSpPr txBox="1">
            <a:spLocks noGrp="1"/>
          </p:cNvSpPr>
          <p:nvPr>
            <p:ph type="body" idx="1"/>
          </p:nvPr>
        </p:nvSpPr>
        <p:spPr>
          <a:xfrm>
            <a:off x="619125" y="2184400"/>
            <a:ext cx="8212138" cy="361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000"/>
              <a:buNone/>
              <a:defRPr>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2407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rcle Photo/Text-Green">
  <p:cSld name="Circle Photo/Text-Green">
    <p:spTree>
      <p:nvGrpSpPr>
        <p:cNvPr id="1" name="Shape 78"/>
        <p:cNvGrpSpPr/>
        <p:nvPr/>
      </p:nvGrpSpPr>
      <p:grpSpPr>
        <a:xfrm>
          <a:off x="0" y="0"/>
          <a:ext cx="0" cy="0"/>
          <a:chOff x="0" y="0"/>
          <a:chExt cx="0" cy="0"/>
        </a:xfrm>
      </p:grpSpPr>
      <p:sp>
        <p:nvSpPr>
          <p:cNvPr id="79" name="Google Shape;79;p14"/>
          <p:cNvSpPr/>
          <p:nvPr/>
        </p:nvSpPr>
        <p:spPr>
          <a:xfrm>
            <a:off x="0" y="0"/>
            <a:ext cx="12192000" cy="261807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14"/>
          <p:cNvSpPr txBox="1">
            <a:spLocks noGrp="1"/>
          </p:cNvSpPr>
          <p:nvPr>
            <p:ph type="title"/>
          </p:nvPr>
        </p:nvSpPr>
        <p:spPr>
          <a:xfrm>
            <a:off x="6795435" y="365125"/>
            <a:ext cx="4918509" cy="2012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Overpass"/>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1" name="Google Shape;81;p14"/>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82" name="Google Shape;82;p14"/>
          <p:cNvSpPr/>
          <p:nvPr/>
        </p:nvSpPr>
        <p:spPr>
          <a:xfrm>
            <a:off x="288758" y="349553"/>
            <a:ext cx="6217920" cy="621792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 name="Google Shape;83;p14"/>
          <p:cNvSpPr/>
          <p:nvPr/>
        </p:nvSpPr>
        <p:spPr>
          <a:xfrm>
            <a:off x="1017234" y="1078029"/>
            <a:ext cx="4760968" cy="47609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p14"/>
          <p:cNvSpPr>
            <a:spLocks noGrp="1"/>
          </p:cNvSpPr>
          <p:nvPr>
            <p:ph type="pic" idx="2"/>
          </p:nvPr>
        </p:nvSpPr>
        <p:spPr>
          <a:xfrm>
            <a:off x="1225923" y="1232034"/>
            <a:ext cx="4343590" cy="4452958"/>
          </a:xfrm>
          <a:prstGeom prst="ellipse">
            <a:avLst/>
          </a:prstGeom>
          <a:solidFill>
            <a:srgbClr val="D9EFE7"/>
          </a:solidFill>
          <a:ln>
            <a:noFill/>
          </a:ln>
        </p:spPr>
      </p:sp>
      <p:sp>
        <p:nvSpPr>
          <p:cNvPr id="85" name="Google Shape;85;p14"/>
          <p:cNvSpPr txBox="1">
            <a:spLocks noGrp="1"/>
          </p:cNvSpPr>
          <p:nvPr>
            <p:ph type="body" idx="1"/>
          </p:nvPr>
        </p:nvSpPr>
        <p:spPr>
          <a:xfrm>
            <a:off x="6795435" y="2858068"/>
            <a:ext cx="4918509" cy="255054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0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62598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Photo-Green">
  <p:cSld name="Small Photo-Green">
    <p:spTree>
      <p:nvGrpSpPr>
        <p:cNvPr id="1" name="Shape 86"/>
        <p:cNvGrpSpPr/>
        <p:nvPr/>
      </p:nvGrpSpPr>
      <p:grpSpPr>
        <a:xfrm>
          <a:off x="0" y="0"/>
          <a:ext cx="0" cy="0"/>
          <a:chOff x="0" y="0"/>
          <a:chExt cx="0" cy="0"/>
        </a:xfrm>
      </p:grpSpPr>
      <p:sp>
        <p:nvSpPr>
          <p:cNvPr id="87" name="Google Shape;87;p15"/>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15"/>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9" name="Google Shape;89;p15"/>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90" name="Google Shape;90;p15"/>
          <p:cNvSpPr txBox="1">
            <a:spLocks noGrp="1"/>
          </p:cNvSpPr>
          <p:nvPr>
            <p:ph type="body" idx="1"/>
          </p:nvPr>
        </p:nvSpPr>
        <p:spPr>
          <a:xfrm>
            <a:off x="3724977" y="2184400"/>
            <a:ext cx="5106922" cy="3619500"/>
          </a:xfrm>
          <a:prstGeom prst="rect">
            <a:avLst/>
          </a:prstGeom>
          <a:noFill/>
          <a:ln>
            <a:noFill/>
          </a:ln>
        </p:spPr>
        <p:txBody>
          <a:bodyPr spcFirstLastPara="1" wrap="square" lIns="91425" tIns="45700" rIns="91425" bIns="45700" anchor="ctr" anchorCtr="1">
            <a:normAutofit/>
          </a:bodyPr>
          <a:lstStyle>
            <a:lvl1pPr marL="457200" lvl="0" indent="-228600" algn="l">
              <a:lnSpc>
                <a:spcPct val="90000"/>
              </a:lnSpc>
              <a:spcBef>
                <a:spcPts val="1000"/>
              </a:spcBef>
              <a:spcAft>
                <a:spcPts val="0"/>
              </a:spcAft>
              <a:buClr>
                <a:schemeClr val="dk2"/>
              </a:buClr>
              <a:buSzPts val="3000"/>
              <a:buNone/>
              <a:defRPr>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5"/>
          <p:cNvSpPr>
            <a:spLocks noGrp="1"/>
          </p:cNvSpPr>
          <p:nvPr>
            <p:ph type="pic" idx="2"/>
          </p:nvPr>
        </p:nvSpPr>
        <p:spPr>
          <a:xfrm>
            <a:off x="619125" y="2560318"/>
            <a:ext cx="2800350" cy="2800350"/>
          </a:xfrm>
          <a:prstGeom prst="ellipse">
            <a:avLst/>
          </a:prstGeom>
          <a:solidFill>
            <a:srgbClr val="D9EFE7"/>
          </a:solidFill>
          <a:ln>
            <a:noFill/>
          </a:ln>
        </p:spPr>
      </p:sp>
    </p:spTree>
    <p:extLst>
      <p:ext uri="{BB962C8B-B14F-4D97-AF65-F5344CB8AC3E}">
        <p14:creationId xmlns:p14="http://schemas.microsoft.com/office/powerpoint/2010/main" val="625187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Green" type="obj">
  <p:cSld name="Title, Content-Green">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Overpass"/>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5" name="Google Shape;95;p16"/>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96" name="Google Shape;96;p16"/>
          <p:cNvSpPr/>
          <p:nvPr/>
        </p:nvSpPr>
        <p:spPr>
          <a:xfrm>
            <a:off x="0" y="0"/>
            <a:ext cx="12192000" cy="6858000"/>
          </a:xfrm>
          <a:prstGeom prst="rect">
            <a:avLst/>
          </a:prstGeom>
          <a:noFill/>
          <a:ln w="2540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5269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 Col. Content-Green" type="twoObj">
  <p:cSld name="Title, 2 Col. Content-Green">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Overpass"/>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1" name="Google Shape;101;p18"/>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02" name="Google Shape;102;p18"/>
          <p:cNvSpPr/>
          <p:nvPr/>
        </p:nvSpPr>
        <p:spPr>
          <a:xfrm>
            <a:off x="0" y="0"/>
            <a:ext cx="12192000" cy="6858000"/>
          </a:xfrm>
          <a:prstGeom prst="rect">
            <a:avLst/>
          </a:prstGeom>
          <a:noFill/>
          <a:ln w="2540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51125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Green">
  <p:cSld name="Comparison-Green">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Overpass"/>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6" name="Google Shape;106;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8" name="Google Shape;108;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9" name="Google Shape;109;p19"/>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10" name="Google Shape;110;p19"/>
          <p:cNvSpPr/>
          <p:nvPr/>
        </p:nvSpPr>
        <p:spPr>
          <a:xfrm>
            <a:off x="0" y="0"/>
            <a:ext cx="12192000" cy="6858000"/>
          </a:xfrm>
          <a:prstGeom prst="rect">
            <a:avLst/>
          </a:prstGeom>
          <a:noFill/>
          <a:ln w="2540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52223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Break (subtitle)-Yellow">
  <p:cSld name="Section Break (subtitle)-Yellow">
    <p:bg>
      <p:bgPr>
        <a:solidFill>
          <a:srgbClr val="FBF3D5"/>
        </a:solidFill>
        <a:effectLst/>
      </p:bgPr>
    </p:bg>
    <p:spTree>
      <p:nvGrpSpPr>
        <p:cNvPr id="1" name="Shape 111"/>
        <p:cNvGrpSpPr/>
        <p:nvPr/>
      </p:nvGrpSpPr>
      <p:grpSpPr>
        <a:xfrm>
          <a:off x="0" y="0"/>
          <a:ext cx="0" cy="0"/>
          <a:chOff x="0" y="0"/>
          <a:chExt cx="0" cy="0"/>
        </a:xfrm>
      </p:grpSpPr>
      <p:sp>
        <p:nvSpPr>
          <p:cNvPr id="112" name="Google Shape;112;p20"/>
          <p:cNvSpPr/>
          <p:nvPr/>
        </p:nvSpPr>
        <p:spPr>
          <a:xfrm>
            <a:off x="595086" y="-1"/>
            <a:ext cx="11001828" cy="6858001"/>
          </a:xfrm>
          <a:custGeom>
            <a:avLst/>
            <a:gdLst/>
            <a:ahLst/>
            <a:cxnLst/>
            <a:rect l="l" t="t" r="r" b="b"/>
            <a:pathLst>
              <a:path w="11001828" h="6858001" extrusionOk="0">
                <a:moveTo>
                  <a:pt x="1167829" y="0"/>
                </a:moveTo>
                <a:lnTo>
                  <a:pt x="9833999" y="0"/>
                </a:lnTo>
                <a:lnTo>
                  <a:pt x="9908991" y="96959"/>
                </a:lnTo>
                <a:cubicBezTo>
                  <a:pt x="10595363" y="1029467"/>
                  <a:pt x="11001828" y="2187021"/>
                  <a:pt x="11001828" y="3441034"/>
                </a:cubicBezTo>
                <a:cubicBezTo>
                  <a:pt x="11001828" y="4695046"/>
                  <a:pt x="10595363" y="5852601"/>
                  <a:pt x="9908991" y="6785109"/>
                </a:cubicBezTo>
                <a:lnTo>
                  <a:pt x="9852614" y="6858001"/>
                </a:lnTo>
                <a:lnTo>
                  <a:pt x="1149214" y="6858001"/>
                </a:lnTo>
                <a:lnTo>
                  <a:pt x="1092837" y="6785109"/>
                </a:lnTo>
                <a:cubicBezTo>
                  <a:pt x="406465" y="5852601"/>
                  <a:pt x="0" y="4695046"/>
                  <a:pt x="0" y="3441034"/>
                </a:cubicBezTo>
                <a:cubicBezTo>
                  <a:pt x="0" y="2187021"/>
                  <a:pt x="406465" y="1029467"/>
                  <a:pt x="1092837" y="96959"/>
                </a:cubicBezTo>
                <a:lnTo>
                  <a:pt x="1167829"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20"/>
          <p:cNvSpPr txBox="1">
            <a:spLocks noGrp="1"/>
          </p:cNvSpPr>
          <p:nvPr>
            <p:ph type="title"/>
          </p:nvPr>
        </p:nvSpPr>
        <p:spPr>
          <a:xfrm>
            <a:off x="1270000" y="407003"/>
            <a:ext cx="9652000" cy="257606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6000"/>
              <a:buFont typeface="Overpass"/>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0"/>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5" name="Google Shape;115;p20"/>
          <p:cNvPicPr preferRelativeResize="0"/>
          <p:nvPr/>
        </p:nvPicPr>
        <p:blipFill rotWithShape="1">
          <a:blip r:embed="rId2">
            <a:alphaModFix/>
          </a:blip>
          <a:srcRect/>
          <a:stretch/>
        </p:blipFill>
        <p:spPr>
          <a:xfrm>
            <a:off x="4848724" y="5740083"/>
            <a:ext cx="2658032" cy="887549"/>
          </a:xfrm>
          <a:prstGeom prst="rect">
            <a:avLst/>
          </a:prstGeom>
          <a:noFill/>
          <a:ln>
            <a:noFill/>
          </a:ln>
        </p:spPr>
      </p:pic>
      <p:sp>
        <p:nvSpPr>
          <p:cNvPr id="116" name="Google Shape;116;p20"/>
          <p:cNvSpPr txBox="1">
            <a:spLocks noGrp="1"/>
          </p:cNvSpPr>
          <p:nvPr>
            <p:ph type="body" idx="1"/>
          </p:nvPr>
        </p:nvSpPr>
        <p:spPr>
          <a:xfrm>
            <a:off x="1270000" y="3405182"/>
            <a:ext cx="9652000" cy="14279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3000"/>
              <a:buNone/>
              <a:defRPr sz="30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7" name="Google Shape;117;p20"/>
          <p:cNvCxnSpPr/>
          <p:nvPr/>
        </p:nvCxnSpPr>
        <p:spPr>
          <a:xfrm>
            <a:off x="1270000" y="3221867"/>
            <a:ext cx="9652000" cy="0"/>
          </a:xfrm>
          <a:prstGeom prst="straightConnector1">
            <a:avLst/>
          </a:prstGeom>
          <a:noFill/>
          <a:ln w="28575"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409982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Yellow">
  <p:cSld name="Quote-Yellow">
    <p:spTree>
      <p:nvGrpSpPr>
        <p:cNvPr id="1" name="Shape 118"/>
        <p:cNvGrpSpPr/>
        <p:nvPr/>
      </p:nvGrpSpPr>
      <p:grpSpPr>
        <a:xfrm>
          <a:off x="0" y="0"/>
          <a:ext cx="0" cy="0"/>
          <a:chOff x="0" y="0"/>
          <a:chExt cx="0" cy="0"/>
        </a:xfrm>
      </p:grpSpPr>
      <p:sp>
        <p:nvSpPr>
          <p:cNvPr id="119" name="Google Shape;119;p21"/>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21"/>
          <p:cNvSpPr txBox="1">
            <a:spLocks noGrp="1"/>
          </p:cNvSpPr>
          <p:nvPr>
            <p:ph type="title"/>
          </p:nvPr>
        </p:nvSpPr>
        <p:spPr>
          <a:xfrm>
            <a:off x="619125" y="1713297"/>
            <a:ext cx="8212774" cy="352284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1" name="Google Shape;121;p21"/>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22" name="Google Shape;122;p21"/>
          <p:cNvSpPr txBox="1">
            <a:spLocks noGrp="1"/>
          </p:cNvSpPr>
          <p:nvPr>
            <p:ph type="body" idx="1"/>
          </p:nvPr>
        </p:nvSpPr>
        <p:spPr>
          <a:xfrm>
            <a:off x="619125" y="5801627"/>
            <a:ext cx="8212138" cy="4908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i="1">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3" name="Google Shape;123;p21"/>
          <p:cNvPicPr preferRelativeResize="0"/>
          <p:nvPr/>
        </p:nvPicPr>
        <p:blipFill rotWithShape="1">
          <a:blip r:embed="rId3">
            <a:alphaModFix/>
          </a:blip>
          <a:srcRect/>
          <a:stretch/>
        </p:blipFill>
        <p:spPr>
          <a:xfrm>
            <a:off x="619125" y="740447"/>
            <a:ext cx="786163" cy="570602"/>
          </a:xfrm>
          <a:prstGeom prst="rect">
            <a:avLst/>
          </a:prstGeom>
          <a:noFill/>
          <a:ln>
            <a:noFill/>
          </a:ln>
        </p:spPr>
      </p:pic>
      <p:cxnSp>
        <p:nvCxnSpPr>
          <p:cNvPr id="124" name="Google Shape;124;p21"/>
          <p:cNvCxnSpPr/>
          <p:nvPr/>
        </p:nvCxnSpPr>
        <p:spPr>
          <a:xfrm>
            <a:off x="1722922" y="972152"/>
            <a:ext cx="7108341" cy="0"/>
          </a:xfrm>
          <a:prstGeom prst="straightConnector1">
            <a:avLst/>
          </a:prstGeom>
          <a:noFill/>
          <a:ln w="28575" cap="flat" cmpd="sng">
            <a:solidFill>
              <a:schemeClr val="dk2"/>
            </a:solidFill>
            <a:prstDash val="solid"/>
            <a:miter lim="800000"/>
            <a:headEnd type="none" w="sm" len="sm"/>
            <a:tailEnd type="none" w="sm" len="sm"/>
          </a:ln>
        </p:spPr>
      </p:cxnSp>
      <p:cxnSp>
        <p:nvCxnSpPr>
          <p:cNvPr id="125" name="Google Shape;125;p21"/>
          <p:cNvCxnSpPr/>
          <p:nvPr/>
        </p:nvCxnSpPr>
        <p:spPr>
          <a:xfrm>
            <a:off x="741146" y="5698156"/>
            <a:ext cx="1790299" cy="0"/>
          </a:xfrm>
          <a:prstGeom prst="straightConnector1">
            <a:avLst/>
          </a:prstGeom>
          <a:noFill/>
          <a:ln w="1270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626064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in Circle)-Yellow">
  <p:cSld name="Text (in Circle)-Yellow">
    <p:spTree>
      <p:nvGrpSpPr>
        <p:cNvPr id="1" name="Shape 126"/>
        <p:cNvGrpSpPr/>
        <p:nvPr/>
      </p:nvGrpSpPr>
      <p:grpSpPr>
        <a:xfrm>
          <a:off x="0" y="0"/>
          <a:ext cx="0" cy="0"/>
          <a:chOff x="0" y="0"/>
          <a:chExt cx="0" cy="0"/>
        </a:xfrm>
      </p:grpSpPr>
      <p:sp>
        <p:nvSpPr>
          <p:cNvPr id="127" name="Google Shape;127;p22"/>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22"/>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9" name="Google Shape;129;p22"/>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30" name="Google Shape;130;p22"/>
          <p:cNvSpPr txBox="1">
            <a:spLocks noGrp="1"/>
          </p:cNvSpPr>
          <p:nvPr>
            <p:ph type="body" idx="1"/>
          </p:nvPr>
        </p:nvSpPr>
        <p:spPr>
          <a:xfrm>
            <a:off x="619125" y="2184400"/>
            <a:ext cx="8212138" cy="361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000"/>
              <a:buNone/>
              <a:defRPr>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95129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ircle Photo/Text-Yellow">
  <p:cSld name="Circle Photo/Text-Yellow">
    <p:spTree>
      <p:nvGrpSpPr>
        <p:cNvPr id="1" name="Shape 131"/>
        <p:cNvGrpSpPr/>
        <p:nvPr/>
      </p:nvGrpSpPr>
      <p:grpSpPr>
        <a:xfrm>
          <a:off x="0" y="0"/>
          <a:ext cx="0" cy="0"/>
          <a:chOff x="0" y="0"/>
          <a:chExt cx="0" cy="0"/>
        </a:xfrm>
      </p:grpSpPr>
      <p:sp>
        <p:nvSpPr>
          <p:cNvPr id="132" name="Google Shape;132;p23"/>
          <p:cNvSpPr/>
          <p:nvPr/>
        </p:nvSpPr>
        <p:spPr>
          <a:xfrm>
            <a:off x="0" y="0"/>
            <a:ext cx="12192000" cy="261807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23"/>
          <p:cNvSpPr txBox="1">
            <a:spLocks noGrp="1"/>
          </p:cNvSpPr>
          <p:nvPr>
            <p:ph type="title"/>
          </p:nvPr>
        </p:nvSpPr>
        <p:spPr>
          <a:xfrm>
            <a:off x="6795435" y="365125"/>
            <a:ext cx="4918509" cy="2012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Overpass"/>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4" name="Google Shape;134;p23"/>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35" name="Google Shape;135;p23"/>
          <p:cNvSpPr/>
          <p:nvPr/>
        </p:nvSpPr>
        <p:spPr>
          <a:xfrm>
            <a:off x="288758" y="349553"/>
            <a:ext cx="6217920" cy="62179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23"/>
          <p:cNvSpPr/>
          <p:nvPr/>
        </p:nvSpPr>
        <p:spPr>
          <a:xfrm>
            <a:off x="1017234" y="1078029"/>
            <a:ext cx="4760968" cy="47609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23"/>
          <p:cNvSpPr>
            <a:spLocks noGrp="1"/>
          </p:cNvSpPr>
          <p:nvPr>
            <p:ph type="pic" idx="2"/>
          </p:nvPr>
        </p:nvSpPr>
        <p:spPr>
          <a:xfrm>
            <a:off x="1225923" y="1232034"/>
            <a:ext cx="4343590" cy="4452958"/>
          </a:xfrm>
          <a:prstGeom prst="ellipse">
            <a:avLst/>
          </a:prstGeom>
          <a:solidFill>
            <a:srgbClr val="D9EFE7"/>
          </a:solidFill>
          <a:ln>
            <a:noFill/>
          </a:ln>
        </p:spPr>
      </p:sp>
      <p:sp>
        <p:nvSpPr>
          <p:cNvPr id="138" name="Google Shape;138;p23"/>
          <p:cNvSpPr txBox="1">
            <a:spLocks noGrp="1"/>
          </p:cNvSpPr>
          <p:nvPr>
            <p:ph type="body" idx="1"/>
          </p:nvPr>
        </p:nvSpPr>
        <p:spPr>
          <a:xfrm>
            <a:off x="6795435" y="2858068"/>
            <a:ext cx="4918509" cy="255054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0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12409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Content-Blue">
  <p:cSld name="1_Title, Content-Blue">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34"/>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1" name="Google Shape;21;p34"/>
          <p:cNvSpPr/>
          <p:nvPr/>
        </p:nvSpPr>
        <p:spPr>
          <a:xfrm>
            <a:off x="0" y="0"/>
            <a:ext cx="12192000" cy="6858000"/>
          </a:xfrm>
          <a:prstGeom prst="rect">
            <a:avLst/>
          </a:prstGeom>
          <a:noFill/>
          <a:ln w="254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54108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mall Photo-Yellow">
  <p:cSld name="Small Photo-Yellow">
    <p:spTree>
      <p:nvGrpSpPr>
        <p:cNvPr id="1" name="Shape 139"/>
        <p:cNvGrpSpPr/>
        <p:nvPr/>
      </p:nvGrpSpPr>
      <p:grpSpPr>
        <a:xfrm>
          <a:off x="0" y="0"/>
          <a:ext cx="0" cy="0"/>
          <a:chOff x="0" y="0"/>
          <a:chExt cx="0" cy="0"/>
        </a:xfrm>
      </p:grpSpPr>
      <p:sp>
        <p:nvSpPr>
          <p:cNvPr id="140" name="Google Shape;140;p24"/>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24"/>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2" name="Google Shape;142;p24"/>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43" name="Google Shape;143;p24"/>
          <p:cNvSpPr txBox="1">
            <a:spLocks noGrp="1"/>
          </p:cNvSpPr>
          <p:nvPr>
            <p:ph type="body" idx="1"/>
          </p:nvPr>
        </p:nvSpPr>
        <p:spPr>
          <a:xfrm>
            <a:off x="3724977" y="2184400"/>
            <a:ext cx="5106922" cy="3619500"/>
          </a:xfrm>
          <a:prstGeom prst="rect">
            <a:avLst/>
          </a:prstGeom>
          <a:noFill/>
          <a:ln>
            <a:noFill/>
          </a:ln>
        </p:spPr>
        <p:txBody>
          <a:bodyPr spcFirstLastPara="1" wrap="square" lIns="91425" tIns="45700" rIns="91425" bIns="45700" anchor="ctr" anchorCtr="1">
            <a:normAutofit/>
          </a:bodyPr>
          <a:lstStyle>
            <a:lvl1pPr marL="457200" lvl="0" indent="-228600" algn="l">
              <a:lnSpc>
                <a:spcPct val="90000"/>
              </a:lnSpc>
              <a:spcBef>
                <a:spcPts val="1000"/>
              </a:spcBef>
              <a:spcAft>
                <a:spcPts val="0"/>
              </a:spcAft>
              <a:buClr>
                <a:schemeClr val="dk2"/>
              </a:buClr>
              <a:buSzPts val="3000"/>
              <a:buNone/>
              <a:defRPr>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4"/>
          <p:cNvSpPr>
            <a:spLocks noGrp="1"/>
          </p:cNvSpPr>
          <p:nvPr>
            <p:ph type="pic" idx="2"/>
          </p:nvPr>
        </p:nvSpPr>
        <p:spPr>
          <a:xfrm>
            <a:off x="619125" y="2560318"/>
            <a:ext cx="2800350" cy="2800350"/>
          </a:xfrm>
          <a:prstGeom prst="ellipse">
            <a:avLst/>
          </a:prstGeom>
          <a:solidFill>
            <a:srgbClr val="FBF3D5"/>
          </a:solidFill>
          <a:ln>
            <a:noFill/>
          </a:ln>
        </p:spPr>
      </p:sp>
    </p:spTree>
    <p:extLst>
      <p:ext uri="{BB962C8B-B14F-4D97-AF65-F5344CB8AC3E}">
        <p14:creationId xmlns:p14="http://schemas.microsoft.com/office/powerpoint/2010/main" val="3237369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Content-Yellow">
  <p:cSld name="Title, Content-Yellow">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25"/>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49" name="Google Shape;149;p25"/>
          <p:cNvSpPr/>
          <p:nvPr/>
        </p:nvSpPr>
        <p:spPr>
          <a:xfrm>
            <a:off x="0" y="0"/>
            <a:ext cx="12192000" cy="6858000"/>
          </a:xfrm>
          <a:prstGeom prst="rect">
            <a:avLst/>
          </a:prstGeom>
          <a:noFill/>
          <a:ln w="2540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82764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2 Col. Content-Yellow">
  <p:cSld name="Title, 2 Col. Content-Yellow">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4" name="Google Shape;154;p27"/>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55" name="Google Shape;155;p27"/>
          <p:cNvSpPr/>
          <p:nvPr/>
        </p:nvSpPr>
        <p:spPr>
          <a:xfrm>
            <a:off x="0" y="0"/>
            <a:ext cx="12192000" cy="6858000"/>
          </a:xfrm>
          <a:prstGeom prst="rect">
            <a:avLst/>
          </a:prstGeom>
          <a:noFill/>
          <a:ln w="2540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1895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Section Break-Blue">
  <p:cSld name="1_Section Break-Blue">
    <p:bg>
      <p:bgPr>
        <a:solidFill>
          <a:schemeClr val="accent1"/>
        </a:solidFill>
        <a:effectLst/>
      </p:bgPr>
    </p:bg>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1270000" y="567892"/>
            <a:ext cx="9652000" cy="418218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6000"/>
              <a:buFont typeface="Overpas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8"/>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9" name="Google Shape;159;p28"/>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387375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Section Break (subtitle)-Blue">
  <p:cSld name="1_Section Break (subtitle)-Blue">
    <p:bg>
      <p:bgPr>
        <a:solidFill>
          <a:srgbClr val="D5DBEF"/>
        </a:solidFill>
        <a:effectLst/>
      </p:bgPr>
    </p:bg>
    <p:spTree>
      <p:nvGrpSpPr>
        <p:cNvPr id="1" name="Shape 160"/>
        <p:cNvGrpSpPr/>
        <p:nvPr/>
      </p:nvGrpSpPr>
      <p:grpSpPr>
        <a:xfrm>
          <a:off x="0" y="0"/>
          <a:ext cx="0" cy="0"/>
          <a:chOff x="0" y="0"/>
          <a:chExt cx="0" cy="0"/>
        </a:xfrm>
      </p:grpSpPr>
      <p:sp>
        <p:nvSpPr>
          <p:cNvPr id="161" name="Google Shape;161;p29"/>
          <p:cNvSpPr/>
          <p:nvPr/>
        </p:nvSpPr>
        <p:spPr>
          <a:xfrm>
            <a:off x="595086" y="-1"/>
            <a:ext cx="11001828" cy="6858001"/>
          </a:xfrm>
          <a:custGeom>
            <a:avLst/>
            <a:gdLst/>
            <a:ahLst/>
            <a:cxnLst/>
            <a:rect l="l" t="t" r="r" b="b"/>
            <a:pathLst>
              <a:path w="11001828" h="6858001" extrusionOk="0">
                <a:moveTo>
                  <a:pt x="1167829" y="0"/>
                </a:moveTo>
                <a:lnTo>
                  <a:pt x="9833999" y="0"/>
                </a:lnTo>
                <a:lnTo>
                  <a:pt x="9908991" y="96959"/>
                </a:lnTo>
                <a:cubicBezTo>
                  <a:pt x="10595363" y="1029467"/>
                  <a:pt x="11001828" y="2187021"/>
                  <a:pt x="11001828" y="3441034"/>
                </a:cubicBezTo>
                <a:cubicBezTo>
                  <a:pt x="11001828" y="4695046"/>
                  <a:pt x="10595363" y="5852601"/>
                  <a:pt x="9908991" y="6785109"/>
                </a:cubicBezTo>
                <a:lnTo>
                  <a:pt x="9852614" y="6858001"/>
                </a:lnTo>
                <a:lnTo>
                  <a:pt x="1149214" y="6858001"/>
                </a:lnTo>
                <a:lnTo>
                  <a:pt x="1092837" y="6785109"/>
                </a:lnTo>
                <a:cubicBezTo>
                  <a:pt x="406465" y="5852601"/>
                  <a:pt x="0" y="4695046"/>
                  <a:pt x="0" y="3441034"/>
                </a:cubicBezTo>
                <a:cubicBezTo>
                  <a:pt x="0" y="2187021"/>
                  <a:pt x="406465" y="1029467"/>
                  <a:pt x="1092837" y="96959"/>
                </a:cubicBezTo>
                <a:lnTo>
                  <a:pt x="116782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29"/>
          <p:cNvSpPr txBox="1">
            <a:spLocks noGrp="1"/>
          </p:cNvSpPr>
          <p:nvPr>
            <p:ph type="title"/>
          </p:nvPr>
        </p:nvSpPr>
        <p:spPr>
          <a:xfrm>
            <a:off x="1270000" y="407003"/>
            <a:ext cx="9652000" cy="257606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Overpas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9"/>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4" name="Google Shape;164;p29"/>
          <p:cNvPicPr preferRelativeResize="0"/>
          <p:nvPr/>
        </p:nvPicPr>
        <p:blipFill rotWithShape="1">
          <a:blip r:embed="rId2">
            <a:alphaModFix/>
          </a:blip>
          <a:srcRect/>
          <a:stretch/>
        </p:blipFill>
        <p:spPr>
          <a:xfrm>
            <a:off x="4848724" y="5740083"/>
            <a:ext cx="2658032" cy="887549"/>
          </a:xfrm>
          <a:prstGeom prst="rect">
            <a:avLst/>
          </a:prstGeom>
          <a:noFill/>
          <a:ln>
            <a:noFill/>
          </a:ln>
        </p:spPr>
      </p:pic>
      <p:sp>
        <p:nvSpPr>
          <p:cNvPr id="165" name="Google Shape;165;p29"/>
          <p:cNvSpPr txBox="1">
            <a:spLocks noGrp="1"/>
          </p:cNvSpPr>
          <p:nvPr>
            <p:ph type="body" idx="1"/>
          </p:nvPr>
        </p:nvSpPr>
        <p:spPr>
          <a:xfrm>
            <a:off x="1270000" y="3405182"/>
            <a:ext cx="9652000" cy="14279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6" name="Google Shape;166;p29"/>
          <p:cNvCxnSpPr/>
          <p:nvPr/>
        </p:nvCxnSpPr>
        <p:spPr>
          <a:xfrm>
            <a:off x="1270000" y="3221867"/>
            <a:ext cx="9652000" cy="0"/>
          </a:xfrm>
          <a:prstGeom prst="straightConnector1">
            <a:avLst/>
          </a:prstGeom>
          <a:noFill/>
          <a:ln w="2857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083983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Quote-Blue">
  <p:cSld name="1_Quote-Blue">
    <p:spTree>
      <p:nvGrpSpPr>
        <p:cNvPr id="1" name="Shape 167"/>
        <p:cNvGrpSpPr/>
        <p:nvPr/>
      </p:nvGrpSpPr>
      <p:grpSpPr>
        <a:xfrm>
          <a:off x="0" y="0"/>
          <a:ext cx="0" cy="0"/>
          <a:chOff x="0" y="0"/>
          <a:chExt cx="0" cy="0"/>
        </a:xfrm>
      </p:grpSpPr>
      <p:sp>
        <p:nvSpPr>
          <p:cNvPr id="168" name="Google Shape;168;p30"/>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p30"/>
          <p:cNvSpPr txBox="1">
            <a:spLocks noGrp="1"/>
          </p:cNvSpPr>
          <p:nvPr>
            <p:ph type="title"/>
          </p:nvPr>
        </p:nvSpPr>
        <p:spPr>
          <a:xfrm>
            <a:off x="619125" y="1713297"/>
            <a:ext cx="8212774" cy="352284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Overpass"/>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0" name="Google Shape;170;p30"/>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71" name="Google Shape;171;p30"/>
          <p:cNvSpPr txBox="1">
            <a:spLocks noGrp="1"/>
          </p:cNvSpPr>
          <p:nvPr>
            <p:ph type="body" idx="1"/>
          </p:nvPr>
        </p:nvSpPr>
        <p:spPr>
          <a:xfrm>
            <a:off x="619125" y="5801627"/>
            <a:ext cx="8212138" cy="4908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i="1">
                <a:solidFill>
                  <a:schemeClr val="lt1"/>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2" name="Google Shape;172;p30"/>
          <p:cNvPicPr preferRelativeResize="0"/>
          <p:nvPr/>
        </p:nvPicPr>
        <p:blipFill rotWithShape="1">
          <a:blip r:embed="rId3">
            <a:alphaModFix/>
          </a:blip>
          <a:srcRect/>
          <a:stretch/>
        </p:blipFill>
        <p:spPr>
          <a:xfrm>
            <a:off x="619125" y="740447"/>
            <a:ext cx="786162" cy="570602"/>
          </a:xfrm>
          <a:prstGeom prst="rect">
            <a:avLst/>
          </a:prstGeom>
          <a:noFill/>
          <a:ln>
            <a:noFill/>
          </a:ln>
        </p:spPr>
      </p:pic>
      <p:cxnSp>
        <p:nvCxnSpPr>
          <p:cNvPr id="173" name="Google Shape;173;p30"/>
          <p:cNvCxnSpPr/>
          <p:nvPr/>
        </p:nvCxnSpPr>
        <p:spPr>
          <a:xfrm>
            <a:off x="1722922" y="972152"/>
            <a:ext cx="7108341" cy="0"/>
          </a:xfrm>
          <a:prstGeom prst="straightConnector1">
            <a:avLst/>
          </a:prstGeom>
          <a:noFill/>
          <a:ln w="28575" cap="flat" cmpd="sng">
            <a:solidFill>
              <a:schemeClr val="lt1"/>
            </a:solidFill>
            <a:prstDash val="solid"/>
            <a:miter lim="800000"/>
            <a:headEnd type="none" w="sm" len="sm"/>
            <a:tailEnd type="none" w="sm" len="sm"/>
          </a:ln>
        </p:spPr>
      </p:cxnSp>
      <p:cxnSp>
        <p:nvCxnSpPr>
          <p:cNvPr id="174" name="Google Shape;174;p30"/>
          <p:cNvCxnSpPr/>
          <p:nvPr/>
        </p:nvCxnSpPr>
        <p:spPr>
          <a:xfrm>
            <a:off x="741146" y="5698156"/>
            <a:ext cx="1790299" cy="0"/>
          </a:xfrm>
          <a:prstGeom prst="straightConnector1">
            <a:avLst/>
          </a:prstGeom>
          <a:noFill/>
          <a:ln w="1270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577149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ircle Photo/Text-Blue">
  <p:cSld name="1_Circle Photo/Text-Blue">
    <p:spTree>
      <p:nvGrpSpPr>
        <p:cNvPr id="1" name="Shape 175"/>
        <p:cNvGrpSpPr/>
        <p:nvPr/>
      </p:nvGrpSpPr>
      <p:grpSpPr>
        <a:xfrm>
          <a:off x="0" y="0"/>
          <a:ext cx="0" cy="0"/>
          <a:chOff x="0" y="0"/>
          <a:chExt cx="0" cy="0"/>
        </a:xfrm>
      </p:grpSpPr>
      <p:sp>
        <p:nvSpPr>
          <p:cNvPr id="176" name="Google Shape;176;p32"/>
          <p:cNvSpPr/>
          <p:nvPr/>
        </p:nvSpPr>
        <p:spPr>
          <a:xfrm>
            <a:off x="0" y="0"/>
            <a:ext cx="12192000" cy="261807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p32"/>
          <p:cNvSpPr txBox="1">
            <a:spLocks noGrp="1"/>
          </p:cNvSpPr>
          <p:nvPr>
            <p:ph type="title"/>
          </p:nvPr>
        </p:nvSpPr>
        <p:spPr>
          <a:xfrm>
            <a:off x="6795435" y="365125"/>
            <a:ext cx="4918509" cy="2012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Overpas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8" name="Google Shape;178;p32"/>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79" name="Google Shape;179;p32"/>
          <p:cNvSpPr/>
          <p:nvPr/>
        </p:nvSpPr>
        <p:spPr>
          <a:xfrm>
            <a:off x="288758" y="349553"/>
            <a:ext cx="6217920" cy="621792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32"/>
          <p:cNvSpPr/>
          <p:nvPr/>
        </p:nvSpPr>
        <p:spPr>
          <a:xfrm>
            <a:off x="1017234" y="1078029"/>
            <a:ext cx="4760968" cy="47609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 name="Google Shape;181;p32"/>
          <p:cNvSpPr>
            <a:spLocks noGrp="1"/>
          </p:cNvSpPr>
          <p:nvPr>
            <p:ph type="pic" idx="2"/>
          </p:nvPr>
        </p:nvSpPr>
        <p:spPr>
          <a:xfrm>
            <a:off x="1225923" y="1232034"/>
            <a:ext cx="4343590" cy="4452958"/>
          </a:xfrm>
          <a:prstGeom prst="ellipse">
            <a:avLst/>
          </a:prstGeom>
          <a:solidFill>
            <a:srgbClr val="D9EFE7"/>
          </a:solidFill>
          <a:ln>
            <a:noFill/>
          </a:ln>
        </p:spPr>
      </p:sp>
      <p:sp>
        <p:nvSpPr>
          <p:cNvPr id="182" name="Google Shape;182;p32"/>
          <p:cNvSpPr txBox="1">
            <a:spLocks noGrp="1"/>
          </p:cNvSpPr>
          <p:nvPr>
            <p:ph type="body" idx="1"/>
          </p:nvPr>
        </p:nvSpPr>
        <p:spPr>
          <a:xfrm>
            <a:off x="6795435" y="2858068"/>
            <a:ext cx="4918509" cy="255054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0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0739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Small Photo-Blue">
  <p:cSld name="1_Small Photo-Blue">
    <p:spTree>
      <p:nvGrpSpPr>
        <p:cNvPr id="1" name="Shape 183"/>
        <p:cNvGrpSpPr/>
        <p:nvPr/>
      </p:nvGrpSpPr>
      <p:grpSpPr>
        <a:xfrm>
          <a:off x="0" y="0"/>
          <a:ext cx="0" cy="0"/>
          <a:chOff x="0" y="0"/>
          <a:chExt cx="0" cy="0"/>
        </a:xfrm>
      </p:grpSpPr>
      <p:sp>
        <p:nvSpPr>
          <p:cNvPr id="184" name="Google Shape;184;p33"/>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33"/>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Overpass"/>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6" name="Google Shape;186;p33"/>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87" name="Google Shape;187;p33"/>
          <p:cNvSpPr txBox="1">
            <a:spLocks noGrp="1"/>
          </p:cNvSpPr>
          <p:nvPr>
            <p:ph type="body" idx="1"/>
          </p:nvPr>
        </p:nvSpPr>
        <p:spPr>
          <a:xfrm>
            <a:off x="3724977" y="2184400"/>
            <a:ext cx="5106922" cy="3619500"/>
          </a:xfrm>
          <a:prstGeom prst="rect">
            <a:avLst/>
          </a:prstGeom>
          <a:noFill/>
          <a:ln>
            <a:noFill/>
          </a:ln>
        </p:spPr>
        <p:txBody>
          <a:bodyPr spcFirstLastPara="1" wrap="square" lIns="91425" tIns="45700" rIns="91425" bIns="45700" anchor="ctr" anchorCtr="1">
            <a:normAutofit/>
          </a:bodyPr>
          <a:lstStyle>
            <a:lvl1pPr marL="457200" lvl="0" indent="-228600" algn="l">
              <a:lnSpc>
                <a:spcPct val="90000"/>
              </a:lnSpc>
              <a:spcBef>
                <a:spcPts val="1000"/>
              </a:spcBef>
              <a:spcAft>
                <a:spcPts val="0"/>
              </a:spcAft>
              <a:buClr>
                <a:schemeClr val="lt1"/>
              </a:buClr>
              <a:buSzPts val="3000"/>
              <a:buNone/>
              <a:defRPr>
                <a:solidFill>
                  <a:schemeClr val="lt1"/>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33"/>
          <p:cNvSpPr>
            <a:spLocks noGrp="1"/>
          </p:cNvSpPr>
          <p:nvPr>
            <p:ph type="pic" idx="2"/>
          </p:nvPr>
        </p:nvSpPr>
        <p:spPr>
          <a:xfrm>
            <a:off x="619125" y="2560318"/>
            <a:ext cx="2800350" cy="2800350"/>
          </a:xfrm>
          <a:prstGeom prst="ellipse">
            <a:avLst/>
          </a:prstGeom>
          <a:solidFill>
            <a:srgbClr val="D5DBEF"/>
          </a:solidFill>
          <a:ln>
            <a:noFill/>
          </a:ln>
        </p:spPr>
      </p:sp>
    </p:spTree>
    <p:extLst>
      <p:ext uri="{BB962C8B-B14F-4D97-AF65-F5344CB8AC3E}">
        <p14:creationId xmlns:p14="http://schemas.microsoft.com/office/powerpoint/2010/main" val="35615604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Photo, Content-Blue">
  <p:cSld name="1_Title, Photo, Content-Blue">
    <p:spTree>
      <p:nvGrpSpPr>
        <p:cNvPr id="1" name="Shape 189"/>
        <p:cNvGrpSpPr/>
        <p:nvPr/>
      </p:nvGrpSpPr>
      <p:grpSpPr>
        <a:xfrm>
          <a:off x="0" y="0"/>
          <a:ext cx="0" cy="0"/>
          <a:chOff x="0" y="0"/>
          <a:chExt cx="0" cy="0"/>
        </a:xfrm>
      </p:grpSpPr>
      <p:sp>
        <p:nvSpPr>
          <p:cNvPr id="190" name="Google Shape;19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5"/>
          <p:cNvSpPr txBox="1">
            <a:spLocks noGrp="1"/>
          </p:cNvSpPr>
          <p:nvPr>
            <p:ph type="body" idx="1"/>
          </p:nvPr>
        </p:nvSpPr>
        <p:spPr>
          <a:xfrm>
            <a:off x="3474720" y="1825625"/>
            <a:ext cx="787908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2" name="Google Shape;192;p35"/>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93" name="Google Shape;193;p35"/>
          <p:cNvSpPr/>
          <p:nvPr/>
        </p:nvSpPr>
        <p:spPr>
          <a:xfrm>
            <a:off x="0" y="0"/>
            <a:ext cx="12192000" cy="6858000"/>
          </a:xfrm>
          <a:prstGeom prst="rect">
            <a:avLst/>
          </a:prstGeom>
          <a:noFill/>
          <a:ln w="254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35"/>
          <p:cNvSpPr>
            <a:spLocks noGrp="1"/>
          </p:cNvSpPr>
          <p:nvPr>
            <p:ph type="pic" idx="2"/>
          </p:nvPr>
        </p:nvSpPr>
        <p:spPr>
          <a:xfrm>
            <a:off x="838200" y="1825625"/>
            <a:ext cx="2405514" cy="4351338"/>
          </a:xfrm>
          <a:prstGeom prst="rect">
            <a:avLst/>
          </a:prstGeom>
          <a:solidFill>
            <a:srgbClr val="D5DBEF"/>
          </a:solidFill>
          <a:ln>
            <a:noFill/>
          </a:ln>
        </p:spPr>
        <p:txBody>
          <a:bodyPr/>
          <a:lstStyle/>
          <a:p>
            <a:endParaRPr lang="en-US"/>
          </a:p>
        </p:txBody>
      </p:sp>
    </p:spTree>
    <p:extLst>
      <p:ext uri="{BB962C8B-B14F-4D97-AF65-F5344CB8AC3E}">
        <p14:creationId xmlns:p14="http://schemas.microsoft.com/office/powerpoint/2010/main" val="4248450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2 Col. Content-Blue">
  <p:cSld name="1_Title, 2 Col. Content-Blue">
    <p:spTree>
      <p:nvGrpSpPr>
        <p:cNvPr id="1" name="Shape 195"/>
        <p:cNvGrpSpPr/>
        <p:nvPr/>
      </p:nvGrpSpPr>
      <p:grpSpPr>
        <a:xfrm>
          <a:off x="0" y="0"/>
          <a:ext cx="0" cy="0"/>
          <a:chOff x="0" y="0"/>
          <a:chExt cx="0" cy="0"/>
        </a:xfrm>
      </p:grpSpPr>
      <p:sp>
        <p:nvSpPr>
          <p:cNvPr id="196" name="Google Shape;19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9" name="Google Shape;199;p36"/>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00" name="Google Shape;200;p36"/>
          <p:cNvSpPr/>
          <p:nvPr/>
        </p:nvSpPr>
        <p:spPr>
          <a:xfrm>
            <a:off x="0" y="0"/>
            <a:ext cx="12192000" cy="6858000"/>
          </a:xfrm>
          <a:prstGeom prst="rect">
            <a:avLst/>
          </a:prstGeom>
          <a:noFill/>
          <a:ln w="254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4948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Break-Yellow">
  <p:cSld name="Section Break-Yellow">
    <p:bg>
      <p:bgPr>
        <a:solidFill>
          <a:schemeClr val="accent4"/>
        </a:solidFill>
        <a:effectLst/>
      </p:bgPr>
    </p:bg>
    <p:spTree>
      <p:nvGrpSpPr>
        <p:cNvPr id="1" name="Shape 22"/>
        <p:cNvGrpSpPr/>
        <p:nvPr/>
      </p:nvGrpSpPr>
      <p:grpSpPr>
        <a:xfrm>
          <a:off x="0" y="0"/>
          <a:ext cx="0" cy="0"/>
          <a:chOff x="0" y="0"/>
          <a:chExt cx="0" cy="0"/>
        </a:xfrm>
      </p:grpSpPr>
      <p:sp>
        <p:nvSpPr>
          <p:cNvPr id="23" name="Google Shape;23;p9"/>
          <p:cNvSpPr txBox="1">
            <a:spLocks noGrp="1"/>
          </p:cNvSpPr>
          <p:nvPr>
            <p:ph type="title"/>
          </p:nvPr>
        </p:nvSpPr>
        <p:spPr>
          <a:xfrm>
            <a:off x="1270000" y="567892"/>
            <a:ext cx="9652000" cy="418218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6000"/>
              <a:buFont typeface="Overpass"/>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9"/>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 name="Google Shape;25;p9"/>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2551931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omparison-Blue">
  <p:cSld name="1_Comparison-Blue">
    <p:spTree>
      <p:nvGrpSpPr>
        <p:cNvPr id="1" name="Shape 201"/>
        <p:cNvGrpSpPr/>
        <p:nvPr/>
      </p:nvGrpSpPr>
      <p:grpSpPr>
        <a:xfrm>
          <a:off x="0" y="0"/>
          <a:ext cx="0" cy="0"/>
          <a:chOff x="0" y="0"/>
          <a:chExt cx="0" cy="0"/>
        </a:xfrm>
      </p:grpSpPr>
      <p:sp>
        <p:nvSpPr>
          <p:cNvPr id="202" name="Google Shape;202;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4" name="Google Shape;204;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6" name="Google Shape;206;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7" name="Google Shape;207;p37"/>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08" name="Google Shape;208;p37"/>
          <p:cNvSpPr/>
          <p:nvPr/>
        </p:nvSpPr>
        <p:spPr>
          <a:xfrm>
            <a:off x="0" y="0"/>
            <a:ext cx="12192000" cy="6858000"/>
          </a:xfrm>
          <a:prstGeom prst="rect">
            <a:avLst/>
          </a:prstGeom>
          <a:noFill/>
          <a:ln w="254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54840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1">
  <p:cSld name="Photo 1">
    <p:spTree>
      <p:nvGrpSpPr>
        <p:cNvPr id="1" name="Shape 209"/>
        <p:cNvGrpSpPr/>
        <p:nvPr/>
      </p:nvGrpSpPr>
      <p:grpSpPr>
        <a:xfrm>
          <a:off x="0" y="0"/>
          <a:ext cx="0" cy="0"/>
          <a:chOff x="0" y="0"/>
          <a:chExt cx="0" cy="0"/>
        </a:xfrm>
      </p:grpSpPr>
      <p:pic>
        <p:nvPicPr>
          <p:cNvPr id="210" name="Google Shape;210;p38"/>
          <p:cNvPicPr preferRelativeResize="0"/>
          <p:nvPr/>
        </p:nvPicPr>
        <p:blipFill rotWithShape="1">
          <a:blip r:embed="rId2">
            <a:alphaModFix/>
          </a:blip>
          <a:srcRect/>
          <a:stretch/>
        </p:blipFill>
        <p:spPr>
          <a:xfrm>
            <a:off x="286351" y="192940"/>
            <a:ext cx="2285050" cy="763005"/>
          </a:xfrm>
          <a:prstGeom prst="rect">
            <a:avLst/>
          </a:prstGeom>
          <a:noFill/>
          <a:ln>
            <a:noFill/>
          </a:ln>
        </p:spPr>
      </p:pic>
      <p:sp>
        <p:nvSpPr>
          <p:cNvPr id="211" name="Google Shape;211;p38"/>
          <p:cNvSpPr>
            <a:spLocks noGrp="1"/>
          </p:cNvSpPr>
          <p:nvPr>
            <p:ph type="pic" idx="2"/>
          </p:nvPr>
        </p:nvSpPr>
        <p:spPr>
          <a:xfrm>
            <a:off x="90965" y="-3176"/>
            <a:ext cx="12101035" cy="6861175"/>
          </a:xfrm>
          <a:prstGeom prst="rect">
            <a:avLst/>
          </a:prstGeom>
          <a:solidFill>
            <a:srgbClr val="D8D8D8">
              <a:alpha val="34901"/>
            </a:srgbClr>
          </a:solidFill>
          <a:ln>
            <a:noFill/>
          </a:ln>
        </p:spPr>
      </p:sp>
    </p:spTree>
    <p:extLst>
      <p:ext uri="{BB962C8B-B14F-4D97-AF65-F5344CB8AC3E}">
        <p14:creationId xmlns:p14="http://schemas.microsoft.com/office/powerpoint/2010/main" val="2477958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hoto 2">
  <p:cSld name="Photo 2">
    <p:spTree>
      <p:nvGrpSpPr>
        <p:cNvPr id="1" name="Shape 212"/>
        <p:cNvGrpSpPr/>
        <p:nvPr/>
      </p:nvGrpSpPr>
      <p:grpSpPr>
        <a:xfrm>
          <a:off x="0" y="0"/>
          <a:ext cx="0" cy="0"/>
          <a:chOff x="0" y="0"/>
          <a:chExt cx="0" cy="0"/>
        </a:xfrm>
      </p:grpSpPr>
      <p:pic>
        <p:nvPicPr>
          <p:cNvPr id="213" name="Google Shape;213;p39"/>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14" name="Google Shape;214;p39"/>
          <p:cNvSpPr>
            <a:spLocks noGrp="1"/>
          </p:cNvSpPr>
          <p:nvPr>
            <p:ph type="pic" idx="2"/>
          </p:nvPr>
        </p:nvSpPr>
        <p:spPr>
          <a:xfrm>
            <a:off x="2665645" y="-6304"/>
            <a:ext cx="6695712" cy="6864304"/>
          </a:xfrm>
          <a:prstGeom prst="ellipse">
            <a:avLst/>
          </a:prstGeom>
          <a:solidFill>
            <a:srgbClr val="F2F2F2"/>
          </a:solidFill>
          <a:ln>
            <a:noFill/>
          </a:ln>
        </p:spPr>
      </p:sp>
    </p:spTree>
    <p:extLst>
      <p:ext uri="{BB962C8B-B14F-4D97-AF65-F5344CB8AC3E}">
        <p14:creationId xmlns:p14="http://schemas.microsoft.com/office/powerpoint/2010/main" val="159950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accent1"/>
        </a:solidFill>
        <a:effectLst/>
      </p:bgPr>
    </p:bg>
    <p:spTree>
      <p:nvGrpSpPr>
        <p:cNvPr id="1" name="Shape 215"/>
        <p:cNvGrpSpPr/>
        <p:nvPr/>
      </p:nvGrpSpPr>
      <p:grpSpPr>
        <a:xfrm>
          <a:off x="0" y="0"/>
          <a:ext cx="0" cy="0"/>
          <a:chOff x="0" y="0"/>
          <a:chExt cx="0" cy="0"/>
        </a:xfrm>
      </p:grpSpPr>
      <p:sp>
        <p:nvSpPr>
          <p:cNvPr id="216" name="Google Shape;216;p57"/>
          <p:cNvSpPr txBox="1">
            <a:spLocks noGrp="1"/>
          </p:cNvSpPr>
          <p:nvPr>
            <p:ph type="ctrTitle"/>
          </p:nvPr>
        </p:nvSpPr>
        <p:spPr>
          <a:xfrm>
            <a:off x="629653" y="926432"/>
            <a:ext cx="10932694" cy="223386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Overpas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57"/>
          <p:cNvSpPr txBox="1">
            <a:spLocks noGrp="1"/>
          </p:cNvSpPr>
          <p:nvPr>
            <p:ph type="subTitle" idx="1"/>
          </p:nvPr>
        </p:nvSpPr>
        <p:spPr>
          <a:xfrm>
            <a:off x="629653" y="3582414"/>
            <a:ext cx="10932694" cy="133663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3000"/>
              <a:buNone/>
              <a:defRPr sz="3000" i="1">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8" name="Google Shape;218;p57"/>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 name="Google Shape;219;p57"/>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2180140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Yellow" type="twoTxTwoObj">
  <p:cSld name="Comparison-Yellow">
    <p:spTree>
      <p:nvGrpSpPr>
        <p:cNvPr id="1" name="Shape 220"/>
        <p:cNvGrpSpPr/>
        <p:nvPr/>
      </p:nvGrpSpPr>
      <p:grpSpPr>
        <a:xfrm>
          <a:off x="0" y="0"/>
          <a:ext cx="0" cy="0"/>
          <a:chOff x="0" y="0"/>
          <a:chExt cx="0" cy="0"/>
        </a:xfrm>
      </p:grpSpPr>
      <p:sp>
        <p:nvSpPr>
          <p:cNvPr id="221" name="Google Shape;221;p5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5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3" name="Google Shape;223;p5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5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5" name="Google Shape;225;p5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6" name="Google Shape;226;p58"/>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27" name="Google Shape;227;p58"/>
          <p:cNvSpPr/>
          <p:nvPr/>
        </p:nvSpPr>
        <p:spPr>
          <a:xfrm>
            <a:off x="0" y="0"/>
            <a:ext cx="12192000" cy="6858000"/>
          </a:xfrm>
          <a:prstGeom prst="rect">
            <a:avLst/>
          </a:prstGeom>
          <a:noFill/>
          <a:ln w="2540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27220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Break-Yellow">
  <p:cSld name="1_Section Break-Yellow">
    <p:bg>
      <p:bgPr>
        <a:solidFill>
          <a:schemeClr val="accent4"/>
        </a:solidFill>
        <a:effectLst/>
      </p:bgPr>
    </p:bg>
    <p:spTree>
      <p:nvGrpSpPr>
        <p:cNvPr id="1" name="Shape 228"/>
        <p:cNvGrpSpPr/>
        <p:nvPr/>
      </p:nvGrpSpPr>
      <p:grpSpPr>
        <a:xfrm>
          <a:off x="0" y="0"/>
          <a:ext cx="0" cy="0"/>
          <a:chOff x="0" y="0"/>
          <a:chExt cx="0" cy="0"/>
        </a:xfrm>
      </p:grpSpPr>
      <p:sp>
        <p:nvSpPr>
          <p:cNvPr id="229" name="Google Shape;229;p59"/>
          <p:cNvSpPr txBox="1">
            <a:spLocks noGrp="1"/>
          </p:cNvSpPr>
          <p:nvPr>
            <p:ph type="title"/>
          </p:nvPr>
        </p:nvSpPr>
        <p:spPr>
          <a:xfrm>
            <a:off x="1270000" y="567892"/>
            <a:ext cx="9652000" cy="418218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6000"/>
              <a:buFont typeface="Overpass"/>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59"/>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1" name="Google Shape;231;p59"/>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3870504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Break-Green">
  <p:cSld name="1_Section Break-Green">
    <p:bg>
      <p:bgPr>
        <a:solidFill>
          <a:schemeClr val="accent2"/>
        </a:solidFill>
        <a:effectLst/>
      </p:bgPr>
    </p:bg>
    <p:spTree>
      <p:nvGrpSpPr>
        <p:cNvPr id="1" name="Shape 232"/>
        <p:cNvGrpSpPr/>
        <p:nvPr/>
      </p:nvGrpSpPr>
      <p:grpSpPr>
        <a:xfrm>
          <a:off x="0" y="0"/>
          <a:ext cx="0" cy="0"/>
          <a:chOff x="0" y="0"/>
          <a:chExt cx="0" cy="0"/>
        </a:xfrm>
      </p:grpSpPr>
      <p:sp>
        <p:nvSpPr>
          <p:cNvPr id="233" name="Google Shape;233;p60"/>
          <p:cNvSpPr txBox="1">
            <a:spLocks noGrp="1"/>
          </p:cNvSpPr>
          <p:nvPr>
            <p:ph type="title"/>
          </p:nvPr>
        </p:nvSpPr>
        <p:spPr>
          <a:xfrm>
            <a:off x="1270000" y="567892"/>
            <a:ext cx="9652000" cy="418218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6000"/>
              <a:buFont typeface="Overpass"/>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60"/>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5" name="Google Shape;235;p60"/>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2012453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Break (subtitle)-Green">
  <p:cSld name="1_Section Break (subtitle)-Green">
    <p:bg>
      <p:bgPr>
        <a:solidFill>
          <a:srgbClr val="D9EFE7"/>
        </a:solidFill>
        <a:effectLst/>
      </p:bgPr>
    </p:bg>
    <p:spTree>
      <p:nvGrpSpPr>
        <p:cNvPr id="1" name="Shape 236"/>
        <p:cNvGrpSpPr/>
        <p:nvPr/>
      </p:nvGrpSpPr>
      <p:grpSpPr>
        <a:xfrm>
          <a:off x="0" y="0"/>
          <a:ext cx="0" cy="0"/>
          <a:chOff x="0" y="0"/>
          <a:chExt cx="0" cy="0"/>
        </a:xfrm>
      </p:grpSpPr>
      <p:sp>
        <p:nvSpPr>
          <p:cNvPr id="237" name="Google Shape;237;p61"/>
          <p:cNvSpPr/>
          <p:nvPr/>
        </p:nvSpPr>
        <p:spPr>
          <a:xfrm>
            <a:off x="595086" y="-1"/>
            <a:ext cx="11001828" cy="6858001"/>
          </a:xfrm>
          <a:custGeom>
            <a:avLst/>
            <a:gdLst/>
            <a:ahLst/>
            <a:cxnLst/>
            <a:rect l="l" t="t" r="r" b="b"/>
            <a:pathLst>
              <a:path w="11001828" h="6858001" extrusionOk="0">
                <a:moveTo>
                  <a:pt x="1167829" y="0"/>
                </a:moveTo>
                <a:lnTo>
                  <a:pt x="9833999" y="0"/>
                </a:lnTo>
                <a:lnTo>
                  <a:pt x="9908991" y="96959"/>
                </a:lnTo>
                <a:cubicBezTo>
                  <a:pt x="10595363" y="1029467"/>
                  <a:pt x="11001828" y="2187021"/>
                  <a:pt x="11001828" y="3441034"/>
                </a:cubicBezTo>
                <a:cubicBezTo>
                  <a:pt x="11001828" y="4695046"/>
                  <a:pt x="10595363" y="5852601"/>
                  <a:pt x="9908991" y="6785109"/>
                </a:cubicBezTo>
                <a:lnTo>
                  <a:pt x="9852614" y="6858001"/>
                </a:lnTo>
                <a:lnTo>
                  <a:pt x="1149214" y="6858001"/>
                </a:lnTo>
                <a:lnTo>
                  <a:pt x="1092837" y="6785109"/>
                </a:lnTo>
                <a:cubicBezTo>
                  <a:pt x="406465" y="5852601"/>
                  <a:pt x="0" y="4695046"/>
                  <a:pt x="0" y="3441034"/>
                </a:cubicBezTo>
                <a:cubicBezTo>
                  <a:pt x="0" y="2187021"/>
                  <a:pt x="406465" y="1029467"/>
                  <a:pt x="1092837" y="96959"/>
                </a:cubicBezTo>
                <a:lnTo>
                  <a:pt x="1167829"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61"/>
          <p:cNvSpPr txBox="1">
            <a:spLocks noGrp="1"/>
          </p:cNvSpPr>
          <p:nvPr>
            <p:ph type="title"/>
          </p:nvPr>
        </p:nvSpPr>
        <p:spPr>
          <a:xfrm>
            <a:off x="1270000" y="407003"/>
            <a:ext cx="9652000" cy="257606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6000"/>
              <a:buFont typeface="Overpass"/>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61"/>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0" name="Google Shape;240;p61"/>
          <p:cNvPicPr preferRelativeResize="0"/>
          <p:nvPr/>
        </p:nvPicPr>
        <p:blipFill rotWithShape="1">
          <a:blip r:embed="rId2">
            <a:alphaModFix/>
          </a:blip>
          <a:srcRect/>
          <a:stretch/>
        </p:blipFill>
        <p:spPr>
          <a:xfrm>
            <a:off x="4848724" y="5740083"/>
            <a:ext cx="2658032" cy="887549"/>
          </a:xfrm>
          <a:prstGeom prst="rect">
            <a:avLst/>
          </a:prstGeom>
          <a:noFill/>
          <a:ln>
            <a:noFill/>
          </a:ln>
        </p:spPr>
      </p:pic>
      <p:sp>
        <p:nvSpPr>
          <p:cNvPr id="241" name="Google Shape;241;p61"/>
          <p:cNvSpPr txBox="1">
            <a:spLocks noGrp="1"/>
          </p:cNvSpPr>
          <p:nvPr>
            <p:ph type="body" idx="1"/>
          </p:nvPr>
        </p:nvSpPr>
        <p:spPr>
          <a:xfrm>
            <a:off x="1270000" y="3405182"/>
            <a:ext cx="9652000" cy="14279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3000"/>
              <a:buNone/>
              <a:defRPr sz="30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2" name="Google Shape;242;p61"/>
          <p:cNvCxnSpPr/>
          <p:nvPr/>
        </p:nvCxnSpPr>
        <p:spPr>
          <a:xfrm>
            <a:off x="1270000" y="3221867"/>
            <a:ext cx="9652000" cy="0"/>
          </a:xfrm>
          <a:prstGeom prst="straightConnector1">
            <a:avLst/>
          </a:prstGeom>
          <a:noFill/>
          <a:ln w="28575"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40737997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Green">
  <p:cSld name="1_Quote-Green">
    <p:spTree>
      <p:nvGrpSpPr>
        <p:cNvPr id="1" name="Shape 243"/>
        <p:cNvGrpSpPr/>
        <p:nvPr/>
      </p:nvGrpSpPr>
      <p:grpSpPr>
        <a:xfrm>
          <a:off x="0" y="0"/>
          <a:ext cx="0" cy="0"/>
          <a:chOff x="0" y="0"/>
          <a:chExt cx="0" cy="0"/>
        </a:xfrm>
      </p:grpSpPr>
      <p:sp>
        <p:nvSpPr>
          <p:cNvPr id="244" name="Google Shape;244;p62"/>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62"/>
          <p:cNvSpPr txBox="1">
            <a:spLocks noGrp="1"/>
          </p:cNvSpPr>
          <p:nvPr>
            <p:ph type="title"/>
          </p:nvPr>
        </p:nvSpPr>
        <p:spPr>
          <a:xfrm>
            <a:off x="619125" y="1713297"/>
            <a:ext cx="8212774" cy="352284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6" name="Google Shape;246;p62"/>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47" name="Google Shape;247;p62"/>
          <p:cNvSpPr txBox="1">
            <a:spLocks noGrp="1"/>
          </p:cNvSpPr>
          <p:nvPr>
            <p:ph type="body" idx="1"/>
          </p:nvPr>
        </p:nvSpPr>
        <p:spPr>
          <a:xfrm>
            <a:off x="619125" y="5801627"/>
            <a:ext cx="8212138" cy="4908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i="1">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8" name="Google Shape;248;p62"/>
          <p:cNvPicPr preferRelativeResize="0"/>
          <p:nvPr/>
        </p:nvPicPr>
        <p:blipFill rotWithShape="1">
          <a:blip r:embed="rId3">
            <a:alphaModFix/>
          </a:blip>
          <a:srcRect/>
          <a:stretch/>
        </p:blipFill>
        <p:spPr>
          <a:xfrm>
            <a:off x="619125" y="740447"/>
            <a:ext cx="786163" cy="570602"/>
          </a:xfrm>
          <a:prstGeom prst="rect">
            <a:avLst/>
          </a:prstGeom>
          <a:noFill/>
          <a:ln>
            <a:noFill/>
          </a:ln>
        </p:spPr>
      </p:pic>
      <p:cxnSp>
        <p:nvCxnSpPr>
          <p:cNvPr id="249" name="Google Shape;249;p62"/>
          <p:cNvCxnSpPr/>
          <p:nvPr/>
        </p:nvCxnSpPr>
        <p:spPr>
          <a:xfrm>
            <a:off x="1722922" y="972152"/>
            <a:ext cx="7108341" cy="0"/>
          </a:xfrm>
          <a:prstGeom prst="straightConnector1">
            <a:avLst/>
          </a:prstGeom>
          <a:noFill/>
          <a:ln w="28575" cap="flat" cmpd="sng">
            <a:solidFill>
              <a:schemeClr val="dk2"/>
            </a:solidFill>
            <a:prstDash val="solid"/>
            <a:miter lim="800000"/>
            <a:headEnd type="none" w="sm" len="sm"/>
            <a:tailEnd type="none" w="sm" len="sm"/>
          </a:ln>
        </p:spPr>
      </p:cxnSp>
      <p:cxnSp>
        <p:nvCxnSpPr>
          <p:cNvPr id="250" name="Google Shape;250;p62"/>
          <p:cNvCxnSpPr/>
          <p:nvPr/>
        </p:nvCxnSpPr>
        <p:spPr>
          <a:xfrm>
            <a:off x="741146" y="5698156"/>
            <a:ext cx="1790299" cy="0"/>
          </a:xfrm>
          <a:prstGeom prst="straightConnector1">
            <a:avLst/>
          </a:prstGeom>
          <a:noFill/>
          <a:ln w="1270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859215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in Circle)-Green">
  <p:cSld name="1_Text (in Circle)-Green">
    <p:spTree>
      <p:nvGrpSpPr>
        <p:cNvPr id="1" name="Shape 251"/>
        <p:cNvGrpSpPr/>
        <p:nvPr/>
      </p:nvGrpSpPr>
      <p:grpSpPr>
        <a:xfrm>
          <a:off x="0" y="0"/>
          <a:ext cx="0" cy="0"/>
          <a:chOff x="0" y="0"/>
          <a:chExt cx="0" cy="0"/>
        </a:xfrm>
      </p:grpSpPr>
      <p:sp>
        <p:nvSpPr>
          <p:cNvPr id="252" name="Google Shape;252;p63"/>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3" name="Google Shape;253;p63"/>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4" name="Google Shape;254;p63"/>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55" name="Google Shape;255;p63"/>
          <p:cNvSpPr txBox="1">
            <a:spLocks noGrp="1"/>
          </p:cNvSpPr>
          <p:nvPr>
            <p:ph type="body" idx="1"/>
          </p:nvPr>
        </p:nvSpPr>
        <p:spPr>
          <a:xfrm>
            <a:off x="619125" y="2184400"/>
            <a:ext cx="8212138" cy="361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000"/>
              <a:buNone/>
              <a:defRPr>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60955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hoto, Content-Yellow">
  <p:cSld name="1_Title, Photo, Content-Yellow">
    <p:spTree>
      <p:nvGrpSpPr>
        <p:cNvPr id="1" name="Shape 32"/>
        <p:cNvGrpSpPr/>
        <p:nvPr/>
      </p:nvGrpSpPr>
      <p:grpSpPr>
        <a:xfrm>
          <a:off x="0" y="0"/>
          <a:ext cx="0" cy="0"/>
          <a:chOff x="0" y="0"/>
          <a:chExt cx="0" cy="0"/>
        </a:xfrm>
      </p:grpSpPr>
      <p:sp>
        <p:nvSpPr>
          <p:cNvPr id="33" name="Google Shape;33;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5"/>
          <p:cNvSpPr txBox="1">
            <a:spLocks noGrp="1"/>
          </p:cNvSpPr>
          <p:nvPr>
            <p:ph type="body" idx="1"/>
          </p:nvPr>
        </p:nvSpPr>
        <p:spPr>
          <a:xfrm>
            <a:off x="3474720" y="1825625"/>
            <a:ext cx="787908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55"/>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6" name="Google Shape;36;p55"/>
          <p:cNvSpPr/>
          <p:nvPr/>
        </p:nvSpPr>
        <p:spPr>
          <a:xfrm>
            <a:off x="0" y="0"/>
            <a:ext cx="12192000" cy="6858000"/>
          </a:xfrm>
          <a:prstGeom prst="rect">
            <a:avLst/>
          </a:prstGeom>
          <a:noFill/>
          <a:ln w="2540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37;p55"/>
          <p:cNvSpPr>
            <a:spLocks noGrp="1"/>
          </p:cNvSpPr>
          <p:nvPr>
            <p:ph type="pic" idx="2"/>
          </p:nvPr>
        </p:nvSpPr>
        <p:spPr>
          <a:xfrm>
            <a:off x="838200" y="1825625"/>
            <a:ext cx="2405514" cy="4351338"/>
          </a:xfrm>
          <a:prstGeom prst="rect">
            <a:avLst/>
          </a:prstGeom>
          <a:solidFill>
            <a:srgbClr val="FBF3D5"/>
          </a:solidFill>
          <a:ln>
            <a:noFill/>
          </a:ln>
        </p:spPr>
      </p:sp>
    </p:spTree>
    <p:extLst>
      <p:ext uri="{BB962C8B-B14F-4D97-AF65-F5344CB8AC3E}">
        <p14:creationId xmlns:p14="http://schemas.microsoft.com/office/powerpoint/2010/main" val="3950664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ircle Photo/Text-Green">
  <p:cSld name="1_Circle Photo/Text-Green">
    <p:spTree>
      <p:nvGrpSpPr>
        <p:cNvPr id="1" name="Shape 256"/>
        <p:cNvGrpSpPr/>
        <p:nvPr/>
      </p:nvGrpSpPr>
      <p:grpSpPr>
        <a:xfrm>
          <a:off x="0" y="0"/>
          <a:ext cx="0" cy="0"/>
          <a:chOff x="0" y="0"/>
          <a:chExt cx="0" cy="0"/>
        </a:xfrm>
      </p:grpSpPr>
      <p:sp>
        <p:nvSpPr>
          <p:cNvPr id="257" name="Google Shape;257;p64"/>
          <p:cNvSpPr/>
          <p:nvPr/>
        </p:nvSpPr>
        <p:spPr>
          <a:xfrm>
            <a:off x="0" y="0"/>
            <a:ext cx="12192000" cy="261807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64"/>
          <p:cNvSpPr txBox="1">
            <a:spLocks noGrp="1"/>
          </p:cNvSpPr>
          <p:nvPr>
            <p:ph type="title"/>
          </p:nvPr>
        </p:nvSpPr>
        <p:spPr>
          <a:xfrm>
            <a:off x="6795435" y="365125"/>
            <a:ext cx="4918509" cy="2012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Overpass"/>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9" name="Google Shape;259;p64"/>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60" name="Google Shape;260;p64"/>
          <p:cNvSpPr/>
          <p:nvPr/>
        </p:nvSpPr>
        <p:spPr>
          <a:xfrm>
            <a:off x="288758" y="349553"/>
            <a:ext cx="6217920" cy="621792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64"/>
          <p:cNvSpPr/>
          <p:nvPr/>
        </p:nvSpPr>
        <p:spPr>
          <a:xfrm>
            <a:off x="1017234" y="1078029"/>
            <a:ext cx="4760968" cy="47609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64"/>
          <p:cNvSpPr>
            <a:spLocks noGrp="1"/>
          </p:cNvSpPr>
          <p:nvPr>
            <p:ph type="pic" idx="2"/>
          </p:nvPr>
        </p:nvSpPr>
        <p:spPr>
          <a:xfrm>
            <a:off x="1225923" y="1232034"/>
            <a:ext cx="4343590" cy="4452958"/>
          </a:xfrm>
          <a:prstGeom prst="ellipse">
            <a:avLst/>
          </a:prstGeom>
          <a:solidFill>
            <a:srgbClr val="D9EFE7"/>
          </a:solidFill>
          <a:ln>
            <a:noFill/>
          </a:ln>
        </p:spPr>
      </p:sp>
      <p:sp>
        <p:nvSpPr>
          <p:cNvPr id="263" name="Google Shape;263;p64"/>
          <p:cNvSpPr txBox="1">
            <a:spLocks noGrp="1"/>
          </p:cNvSpPr>
          <p:nvPr>
            <p:ph type="body" idx="1"/>
          </p:nvPr>
        </p:nvSpPr>
        <p:spPr>
          <a:xfrm>
            <a:off x="6795435" y="2858068"/>
            <a:ext cx="4918509" cy="255054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0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61339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mall Photo-Green">
  <p:cSld name="1_Small Photo-Green">
    <p:spTree>
      <p:nvGrpSpPr>
        <p:cNvPr id="1" name="Shape 264"/>
        <p:cNvGrpSpPr/>
        <p:nvPr/>
      </p:nvGrpSpPr>
      <p:grpSpPr>
        <a:xfrm>
          <a:off x="0" y="0"/>
          <a:ext cx="0" cy="0"/>
          <a:chOff x="0" y="0"/>
          <a:chExt cx="0" cy="0"/>
        </a:xfrm>
      </p:grpSpPr>
      <p:sp>
        <p:nvSpPr>
          <p:cNvPr id="265" name="Google Shape;265;p65"/>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p65"/>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7" name="Google Shape;267;p65"/>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68" name="Google Shape;268;p65"/>
          <p:cNvSpPr txBox="1">
            <a:spLocks noGrp="1"/>
          </p:cNvSpPr>
          <p:nvPr>
            <p:ph type="body" idx="1"/>
          </p:nvPr>
        </p:nvSpPr>
        <p:spPr>
          <a:xfrm>
            <a:off x="3724977" y="2184400"/>
            <a:ext cx="5106922" cy="3619500"/>
          </a:xfrm>
          <a:prstGeom prst="rect">
            <a:avLst/>
          </a:prstGeom>
          <a:noFill/>
          <a:ln>
            <a:noFill/>
          </a:ln>
        </p:spPr>
        <p:txBody>
          <a:bodyPr spcFirstLastPara="1" wrap="square" lIns="91425" tIns="45700" rIns="91425" bIns="45700" anchor="ctr" anchorCtr="1">
            <a:normAutofit/>
          </a:bodyPr>
          <a:lstStyle>
            <a:lvl1pPr marL="457200" lvl="0" indent="-228600" algn="l">
              <a:lnSpc>
                <a:spcPct val="90000"/>
              </a:lnSpc>
              <a:spcBef>
                <a:spcPts val="1000"/>
              </a:spcBef>
              <a:spcAft>
                <a:spcPts val="0"/>
              </a:spcAft>
              <a:buClr>
                <a:schemeClr val="dk2"/>
              </a:buClr>
              <a:buSzPts val="3000"/>
              <a:buNone/>
              <a:defRPr>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65"/>
          <p:cNvSpPr>
            <a:spLocks noGrp="1"/>
          </p:cNvSpPr>
          <p:nvPr>
            <p:ph type="pic" idx="2"/>
          </p:nvPr>
        </p:nvSpPr>
        <p:spPr>
          <a:xfrm>
            <a:off x="619125" y="2560318"/>
            <a:ext cx="2800350" cy="2800350"/>
          </a:xfrm>
          <a:prstGeom prst="ellipse">
            <a:avLst/>
          </a:prstGeom>
          <a:solidFill>
            <a:srgbClr val="D9EFE7"/>
          </a:solidFill>
          <a:ln>
            <a:noFill/>
          </a:ln>
        </p:spPr>
      </p:sp>
    </p:spTree>
    <p:extLst>
      <p:ext uri="{BB962C8B-B14F-4D97-AF65-F5344CB8AC3E}">
        <p14:creationId xmlns:p14="http://schemas.microsoft.com/office/powerpoint/2010/main" val="1059931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Content-Green">
  <p:cSld name="1_Title, Content-Green">
    <p:spTree>
      <p:nvGrpSpPr>
        <p:cNvPr id="1" name="Shape 270"/>
        <p:cNvGrpSpPr/>
        <p:nvPr/>
      </p:nvGrpSpPr>
      <p:grpSpPr>
        <a:xfrm>
          <a:off x="0" y="0"/>
          <a:ext cx="0" cy="0"/>
          <a:chOff x="0" y="0"/>
          <a:chExt cx="0" cy="0"/>
        </a:xfrm>
      </p:grpSpPr>
      <p:sp>
        <p:nvSpPr>
          <p:cNvPr id="271" name="Google Shape;271;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Overpass"/>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3" name="Google Shape;273;p66"/>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74" name="Google Shape;274;p66"/>
          <p:cNvSpPr/>
          <p:nvPr/>
        </p:nvSpPr>
        <p:spPr>
          <a:xfrm>
            <a:off x="0" y="0"/>
            <a:ext cx="12192000" cy="6858000"/>
          </a:xfrm>
          <a:prstGeom prst="rect">
            <a:avLst/>
          </a:prstGeom>
          <a:noFill/>
          <a:ln w="2540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71902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2 Col. Content-Green">
  <p:cSld name="1_Title, 2 Col. Content-Green">
    <p:spTree>
      <p:nvGrpSpPr>
        <p:cNvPr id="1" name="Shape 275"/>
        <p:cNvGrpSpPr/>
        <p:nvPr/>
      </p:nvGrpSpPr>
      <p:grpSpPr>
        <a:xfrm>
          <a:off x="0" y="0"/>
          <a:ext cx="0" cy="0"/>
          <a:chOff x="0" y="0"/>
          <a:chExt cx="0" cy="0"/>
        </a:xfrm>
      </p:grpSpPr>
      <p:sp>
        <p:nvSpPr>
          <p:cNvPr id="276" name="Google Shape;276;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Overpass"/>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6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6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9" name="Google Shape;279;p67"/>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80" name="Google Shape;280;p67"/>
          <p:cNvSpPr/>
          <p:nvPr/>
        </p:nvSpPr>
        <p:spPr>
          <a:xfrm>
            <a:off x="0" y="0"/>
            <a:ext cx="12192000" cy="6858000"/>
          </a:xfrm>
          <a:prstGeom prst="rect">
            <a:avLst/>
          </a:prstGeom>
          <a:noFill/>
          <a:ln w="2540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31107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Green">
  <p:cSld name="1_Comparison-Green">
    <p:spTree>
      <p:nvGrpSpPr>
        <p:cNvPr id="1" name="Shape 281"/>
        <p:cNvGrpSpPr/>
        <p:nvPr/>
      </p:nvGrpSpPr>
      <p:grpSpPr>
        <a:xfrm>
          <a:off x="0" y="0"/>
          <a:ext cx="0" cy="0"/>
          <a:chOff x="0" y="0"/>
          <a:chExt cx="0" cy="0"/>
        </a:xfrm>
      </p:grpSpPr>
      <p:sp>
        <p:nvSpPr>
          <p:cNvPr id="282" name="Google Shape;282;p6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Overpass"/>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6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4" name="Google Shape;284;p6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6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6" name="Google Shape;286;p6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7" name="Google Shape;287;p68"/>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88" name="Google Shape;288;p68"/>
          <p:cNvSpPr/>
          <p:nvPr/>
        </p:nvSpPr>
        <p:spPr>
          <a:xfrm>
            <a:off x="0" y="0"/>
            <a:ext cx="12192000" cy="6858000"/>
          </a:xfrm>
          <a:prstGeom prst="rect">
            <a:avLst/>
          </a:prstGeom>
          <a:noFill/>
          <a:ln w="2540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9834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Break (subtitle)-Yellow">
  <p:cSld name="1_Section Break (subtitle)-Yellow">
    <p:bg>
      <p:bgPr>
        <a:solidFill>
          <a:srgbClr val="FBF3D5"/>
        </a:solidFill>
        <a:effectLst/>
      </p:bgPr>
    </p:bg>
    <p:spTree>
      <p:nvGrpSpPr>
        <p:cNvPr id="1" name="Shape 289"/>
        <p:cNvGrpSpPr/>
        <p:nvPr/>
      </p:nvGrpSpPr>
      <p:grpSpPr>
        <a:xfrm>
          <a:off x="0" y="0"/>
          <a:ext cx="0" cy="0"/>
          <a:chOff x="0" y="0"/>
          <a:chExt cx="0" cy="0"/>
        </a:xfrm>
      </p:grpSpPr>
      <p:sp>
        <p:nvSpPr>
          <p:cNvPr id="290" name="Google Shape;290;p69"/>
          <p:cNvSpPr/>
          <p:nvPr/>
        </p:nvSpPr>
        <p:spPr>
          <a:xfrm>
            <a:off x="595086" y="-1"/>
            <a:ext cx="11001828" cy="6858001"/>
          </a:xfrm>
          <a:custGeom>
            <a:avLst/>
            <a:gdLst/>
            <a:ahLst/>
            <a:cxnLst/>
            <a:rect l="l" t="t" r="r" b="b"/>
            <a:pathLst>
              <a:path w="11001828" h="6858001" extrusionOk="0">
                <a:moveTo>
                  <a:pt x="1167829" y="0"/>
                </a:moveTo>
                <a:lnTo>
                  <a:pt x="9833999" y="0"/>
                </a:lnTo>
                <a:lnTo>
                  <a:pt x="9908991" y="96959"/>
                </a:lnTo>
                <a:cubicBezTo>
                  <a:pt x="10595363" y="1029467"/>
                  <a:pt x="11001828" y="2187021"/>
                  <a:pt x="11001828" y="3441034"/>
                </a:cubicBezTo>
                <a:cubicBezTo>
                  <a:pt x="11001828" y="4695046"/>
                  <a:pt x="10595363" y="5852601"/>
                  <a:pt x="9908991" y="6785109"/>
                </a:cubicBezTo>
                <a:lnTo>
                  <a:pt x="9852614" y="6858001"/>
                </a:lnTo>
                <a:lnTo>
                  <a:pt x="1149214" y="6858001"/>
                </a:lnTo>
                <a:lnTo>
                  <a:pt x="1092837" y="6785109"/>
                </a:lnTo>
                <a:cubicBezTo>
                  <a:pt x="406465" y="5852601"/>
                  <a:pt x="0" y="4695046"/>
                  <a:pt x="0" y="3441034"/>
                </a:cubicBezTo>
                <a:cubicBezTo>
                  <a:pt x="0" y="2187021"/>
                  <a:pt x="406465" y="1029467"/>
                  <a:pt x="1092837" y="96959"/>
                </a:cubicBezTo>
                <a:lnTo>
                  <a:pt x="1167829"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 name="Google Shape;291;p69"/>
          <p:cNvSpPr txBox="1">
            <a:spLocks noGrp="1"/>
          </p:cNvSpPr>
          <p:nvPr>
            <p:ph type="title"/>
          </p:nvPr>
        </p:nvSpPr>
        <p:spPr>
          <a:xfrm>
            <a:off x="1270000" y="407003"/>
            <a:ext cx="9652000" cy="257606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6000"/>
              <a:buFont typeface="Overpass"/>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69"/>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3" name="Google Shape;293;p69"/>
          <p:cNvPicPr preferRelativeResize="0"/>
          <p:nvPr/>
        </p:nvPicPr>
        <p:blipFill rotWithShape="1">
          <a:blip r:embed="rId2">
            <a:alphaModFix/>
          </a:blip>
          <a:srcRect/>
          <a:stretch/>
        </p:blipFill>
        <p:spPr>
          <a:xfrm>
            <a:off x="4848724" y="5740083"/>
            <a:ext cx="2658032" cy="887549"/>
          </a:xfrm>
          <a:prstGeom prst="rect">
            <a:avLst/>
          </a:prstGeom>
          <a:noFill/>
          <a:ln>
            <a:noFill/>
          </a:ln>
        </p:spPr>
      </p:pic>
      <p:sp>
        <p:nvSpPr>
          <p:cNvPr id="294" name="Google Shape;294;p69"/>
          <p:cNvSpPr txBox="1">
            <a:spLocks noGrp="1"/>
          </p:cNvSpPr>
          <p:nvPr>
            <p:ph type="body" idx="1"/>
          </p:nvPr>
        </p:nvSpPr>
        <p:spPr>
          <a:xfrm>
            <a:off x="1270000" y="3405182"/>
            <a:ext cx="9652000" cy="14279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3000"/>
              <a:buNone/>
              <a:defRPr sz="30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5" name="Google Shape;295;p69"/>
          <p:cNvCxnSpPr/>
          <p:nvPr/>
        </p:nvCxnSpPr>
        <p:spPr>
          <a:xfrm>
            <a:off x="1270000" y="3221867"/>
            <a:ext cx="9652000" cy="0"/>
          </a:xfrm>
          <a:prstGeom prst="straightConnector1">
            <a:avLst/>
          </a:prstGeom>
          <a:noFill/>
          <a:ln w="28575"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510807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Yellow">
  <p:cSld name="1_Quote-Yellow">
    <p:spTree>
      <p:nvGrpSpPr>
        <p:cNvPr id="1" name="Shape 296"/>
        <p:cNvGrpSpPr/>
        <p:nvPr/>
      </p:nvGrpSpPr>
      <p:grpSpPr>
        <a:xfrm>
          <a:off x="0" y="0"/>
          <a:ext cx="0" cy="0"/>
          <a:chOff x="0" y="0"/>
          <a:chExt cx="0" cy="0"/>
        </a:xfrm>
      </p:grpSpPr>
      <p:sp>
        <p:nvSpPr>
          <p:cNvPr id="297" name="Google Shape;297;p70"/>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70"/>
          <p:cNvSpPr txBox="1">
            <a:spLocks noGrp="1"/>
          </p:cNvSpPr>
          <p:nvPr>
            <p:ph type="title"/>
          </p:nvPr>
        </p:nvSpPr>
        <p:spPr>
          <a:xfrm>
            <a:off x="619125" y="1713297"/>
            <a:ext cx="8212774" cy="352284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9" name="Google Shape;299;p70"/>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00" name="Google Shape;300;p70"/>
          <p:cNvSpPr txBox="1">
            <a:spLocks noGrp="1"/>
          </p:cNvSpPr>
          <p:nvPr>
            <p:ph type="body" idx="1"/>
          </p:nvPr>
        </p:nvSpPr>
        <p:spPr>
          <a:xfrm>
            <a:off x="619125" y="5801627"/>
            <a:ext cx="8212138" cy="4908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i="1">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1" name="Google Shape;301;p70"/>
          <p:cNvPicPr preferRelativeResize="0"/>
          <p:nvPr/>
        </p:nvPicPr>
        <p:blipFill rotWithShape="1">
          <a:blip r:embed="rId3">
            <a:alphaModFix/>
          </a:blip>
          <a:srcRect/>
          <a:stretch/>
        </p:blipFill>
        <p:spPr>
          <a:xfrm>
            <a:off x="619125" y="740447"/>
            <a:ext cx="786163" cy="570602"/>
          </a:xfrm>
          <a:prstGeom prst="rect">
            <a:avLst/>
          </a:prstGeom>
          <a:noFill/>
          <a:ln>
            <a:noFill/>
          </a:ln>
        </p:spPr>
      </p:pic>
      <p:cxnSp>
        <p:nvCxnSpPr>
          <p:cNvPr id="302" name="Google Shape;302;p70"/>
          <p:cNvCxnSpPr/>
          <p:nvPr/>
        </p:nvCxnSpPr>
        <p:spPr>
          <a:xfrm>
            <a:off x="1722922" y="972152"/>
            <a:ext cx="7108341" cy="0"/>
          </a:xfrm>
          <a:prstGeom prst="straightConnector1">
            <a:avLst/>
          </a:prstGeom>
          <a:noFill/>
          <a:ln w="28575" cap="flat" cmpd="sng">
            <a:solidFill>
              <a:schemeClr val="dk2"/>
            </a:solidFill>
            <a:prstDash val="solid"/>
            <a:miter lim="800000"/>
            <a:headEnd type="none" w="sm" len="sm"/>
            <a:tailEnd type="none" w="sm" len="sm"/>
          </a:ln>
        </p:spPr>
      </p:cxnSp>
      <p:cxnSp>
        <p:nvCxnSpPr>
          <p:cNvPr id="303" name="Google Shape;303;p70"/>
          <p:cNvCxnSpPr/>
          <p:nvPr/>
        </p:nvCxnSpPr>
        <p:spPr>
          <a:xfrm>
            <a:off x="741146" y="5698156"/>
            <a:ext cx="1790299" cy="0"/>
          </a:xfrm>
          <a:prstGeom prst="straightConnector1">
            <a:avLst/>
          </a:prstGeom>
          <a:noFill/>
          <a:ln w="1270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681357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ext (in Circle)-Yellow">
  <p:cSld name="1_Text (in Circle)-Yellow">
    <p:spTree>
      <p:nvGrpSpPr>
        <p:cNvPr id="1" name="Shape 304"/>
        <p:cNvGrpSpPr/>
        <p:nvPr/>
      </p:nvGrpSpPr>
      <p:grpSpPr>
        <a:xfrm>
          <a:off x="0" y="0"/>
          <a:ext cx="0" cy="0"/>
          <a:chOff x="0" y="0"/>
          <a:chExt cx="0" cy="0"/>
        </a:xfrm>
      </p:grpSpPr>
      <p:sp>
        <p:nvSpPr>
          <p:cNvPr id="305" name="Google Shape;305;p71"/>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6" name="Google Shape;306;p71"/>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07" name="Google Shape;307;p71"/>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08" name="Google Shape;308;p71"/>
          <p:cNvSpPr txBox="1">
            <a:spLocks noGrp="1"/>
          </p:cNvSpPr>
          <p:nvPr>
            <p:ph type="body" idx="1"/>
          </p:nvPr>
        </p:nvSpPr>
        <p:spPr>
          <a:xfrm>
            <a:off x="619125" y="2184400"/>
            <a:ext cx="8212138" cy="361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000"/>
              <a:buNone/>
              <a:defRPr>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09306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ircle Photo/Text-Yellow">
  <p:cSld name="1_Circle Photo/Text-Yellow">
    <p:spTree>
      <p:nvGrpSpPr>
        <p:cNvPr id="1" name="Shape 309"/>
        <p:cNvGrpSpPr/>
        <p:nvPr/>
      </p:nvGrpSpPr>
      <p:grpSpPr>
        <a:xfrm>
          <a:off x="0" y="0"/>
          <a:ext cx="0" cy="0"/>
          <a:chOff x="0" y="0"/>
          <a:chExt cx="0" cy="0"/>
        </a:xfrm>
      </p:grpSpPr>
      <p:sp>
        <p:nvSpPr>
          <p:cNvPr id="310" name="Google Shape;310;p72"/>
          <p:cNvSpPr/>
          <p:nvPr/>
        </p:nvSpPr>
        <p:spPr>
          <a:xfrm>
            <a:off x="0" y="0"/>
            <a:ext cx="12192000" cy="261807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72"/>
          <p:cNvSpPr txBox="1">
            <a:spLocks noGrp="1"/>
          </p:cNvSpPr>
          <p:nvPr>
            <p:ph type="title"/>
          </p:nvPr>
        </p:nvSpPr>
        <p:spPr>
          <a:xfrm>
            <a:off x="6795435" y="365125"/>
            <a:ext cx="4918509" cy="2012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Overpass"/>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12" name="Google Shape;312;p72"/>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13" name="Google Shape;313;p72"/>
          <p:cNvSpPr/>
          <p:nvPr/>
        </p:nvSpPr>
        <p:spPr>
          <a:xfrm>
            <a:off x="288758" y="349553"/>
            <a:ext cx="6217920" cy="62179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p72"/>
          <p:cNvSpPr/>
          <p:nvPr/>
        </p:nvSpPr>
        <p:spPr>
          <a:xfrm>
            <a:off x="1017234" y="1078029"/>
            <a:ext cx="4760968" cy="47609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p72"/>
          <p:cNvSpPr>
            <a:spLocks noGrp="1"/>
          </p:cNvSpPr>
          <p:nvPr>
            <p:ph type="pic" idx="2"/>
          </p:nvPr>
        </p:nvSpPr>
        <p:spPr>
          <a:xfrm>
            <a:off x="1225923" y="1232034"/>
            <a:ext cx="4343590" cy="4452958"/>
          </a:xfrm>
          <a:prstGeom prst="ellipse">
            <a:avLst/>
          </a:prstGeom>
          <a:solidFill>
            <a:srgbClr val="D9EFE7"/>
          </a:solidFill>
          <a:ln>
            <a:noFill/>
          </a:ln>
        </p:spPr>
      </p:sp>
      <p:sp>
        <p:nvSpPr>
          <p:cNvPr id="316" name="Google Shape;316;p72"/>
          <p:cNvSpPr txBox="1">
            <a:spLocks noGrp="1"/>
          </p:cNvSpPr>
          <p:nvPr>
            <p:ph type="body" idx="1"/>
          </p:nvPr>
        </p:nvSpPr>
        <p:spPr>
          <a:xfrm>
            <a:off x="6795435" y="2858068"/>
            <a:ext cx="4918509" cy="255054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0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171186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mall Photo-Yellow">
  <p:cSld name="1_Small Photo-Yellow">
    <p:spTree>
      <p:nvGrpSpPr>
        <p:cNvPr id="1" name="Shape 317"/>
        <p:cNvGrpSpPr/>
        <p:nvPr/>
      </p:nvGrpSpPr>
      <p:grpSpPr>
        <a:xfrm>
          <a:off x="0" y="0"/>
          <a:ext cx="0" cy="0"/>
          <a:chOff x="0" y="0"/>
          <a:chExt cx="0" cy="0"/>
        </a:xfrm>
      </p:grpSpPr>
      <p:sp>
        <p:nvSpPr>
          <p:cNvPr id="318" name="Google Shape;318;p73"/>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 name="Google Shape;319;p73"/>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0" name="Google Shape;320;p73"/>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21" name="Google Shape;321;p73"/>
          <p:cNvSpPr txBox="1">
            <a:spLocks noGrp="1"/>
          </p:cNvSpPr>
          <p:nvPr>
            <p:ph type="body" idx="1"/>
          </p:nvPr>
        </p:nvSpPr>
        <p:spPr>
          <a:xfrm>
            <a:off x="3724977" y="2184400"/>
            <a:ext cx="5106922" cy="3619500"/>
          </a:xfrm>
          <a:prstGeom prst="rect">
            <a:avLst/>
          </a:prstGeom>
          <a:noFill/>
          <a:ln>
            <a:noFill/>
          </a:ln>
        </p:spPr>
        <p:txBody>
          <a:bodyPr spcFirstLastPara="1" wrap="square" lIns="91425" tIns="45700" rIns="91425" bIns="45700" anchor="ctr" anchorCtr="1">
            <a:normAutofit/>
          </a:bodyPr>
          <a:lstStyle>
            <a:lvl1pPr marL="457200" lvl="0" indent="-228600" algn="l">
              <a:lnSpc>
                <a:spcPct val="90000"/>
              </a:lnSpc>
              <a:spcBef>
                <a:spcPts val="1000"/>
              </a:spcBef>
              <a:spcAft>
                <a:spcPts val="0"/>
              </a:spcAft>
              <a:buClr>
                <a:schemeClr val="dk2"/>
              </a:buClr>
              <a:buSzPts val="3000"/>
              <a:buNone/>
              <a:defRPr>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73"/>
          <p:cNvSpPr>
            <a:spLocks noGrp="1"/>
          </p:cNvSpPr>
          <p:nvPr>
            <p:ph type="pic" idx="2"/>
          </p:nvPr>
        </p:nvSpPr>
        <p:spPr>
          <a:xfrm>
            <a:off x="619125" y="2560318"/>
            <a:ext cx="2800350" cy="2800350"/>
          </a:xfrm>
          <a:prstGeom prst="ellipse">
            <a:avLst/>
          </a:prstGeom>
          <a:solidFill>
            <a:srgbClr val="FBF3D5"/>
          </a:solidFill>
          <a:ln>
            <a:noFill/>
          </a:ln>
        </p:spPr>
      </p:sp>
    </p:spTree>
    <p:extLst>
      <p:ext uri="{BB962C8B-B14F-4D97-AF65-F5344CB8AC3E}">
        <p14:creationId xmlns:p14="http://schemas.microsoft.com/office/powerpoint/2010/main" val="10714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hoto, Content-Green">
  <p:cSld name="Title, Photo, Content-Green">
    <p:spTree>
      <p:nvGrpSpPr>
        <p:cNvPr id="1" name="Shape 44"/>
        <p:cNvGrpSpPr/>
        <p:nvPr/>
      </p:nvGrpSpPr>
      <p:grpSpPr>
        <a:xfrm>
          <a:off x="0" y="0"/>
          <a:ext cx="0" cy="0"/>
          <a:chOff x="0" y="0"/>
          <a:chExt cx="0" cy="0"/>
        </a:xfrm>
      </p:grpSpPr>
      <p:sp>
        <p:nvSpPr>
          <p:cNvPr id="45" name="Google Shape;4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Overpass"/>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7"/>
          <p:cNvSpPr txBox="1">
            <a:spLocks noGrp="1"/>
          </p:cNvSpPr>
          <p:nvPr>
            <p:ph type="body" idx="1"/>
          </p:nvPr>
        </p:nvSpPr>
        <p:spPr>
          <a:xfrm>
            <a:off x="3474720" y="1825625"/>
            <a:ext cx="787908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 name="Google Shape;47;p17"/>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48" name="Google Shape;48;p17"/>
          <p:cNvSpPr/>
          <p:nvPr/>
        </p:nvSpPr>
        <p:spPr>
          <a:xfrm>
            <a:off x="0" y="0"/>
            <a:ext cx="12192000" cy="6858000"/>
          </a:xfrm>
          <a:prstGeom prst="rect">
            <a:avLst/>
          </a:prstGeom>
          <a:noFill/>
          <a:ln w="2540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17"/>
          <p:cNvSpPr>
            <a:spLocks noGrp="1"/>
          </p:cNvSpPr>
          <p:nvPr>
            <p:ph type="pic" idx="2"/>
          </p:nvPr>
        </p:nvSpPr>
        <p:spPr>
          <a:xfrm>
            <a:off x="838200" y="1825625"/>
            <a:ext cx="2405514" cy="4351338"/>
          </a:xfrm>
          <a:prstGeom prst="rect">
            <a:avLst/>
          </a:prstGeom>
          <a:solidFill>
            <a:srgbClr val="D9EFE7"/>
          </a:solidFill>
          <a:ln>
            <a:noFill/>
          </a:ln>
        </p:spPr>
      </p:sp>
    </p:spTree>
    <p:extLst>
      <p:ext uri="{BB962C8B-B14F-4D97-AF65-F5344CB8AC3E}">
        <p14:creationId xmlns:p14="http://schemas.microsoft.com/office/powerpoint/2010/main" val="986724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Content-Yellow">
  <p:cSld name="1_Title, Content-Yellow">
    <p:spTree>
      <p:nvGrpSpPr>
        <p:cNvPr id="1" name="Shape 323"/>
        <p:cNvGrpSpPr/>
        <p:nvPr/>
      </p:nvGrpSpPr>
      <p:grpSpPr>
        <a:xfrm>
          <a:off x="0" y="0"/>
          <a:ext cx="0" cy="0"/>
          <a:chOff x="0" y="0"/>
          <a:chExt cx="0" cy="0"/>
        </a:xfrm>
      </p:grpSpPr>
      <p:sp>
        <p:nvSpPr>
          <p:cNvPr id="324" name="Google Shape;324;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6" name="Google Shape;326;p74"/>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27" name="Google Shape;327;p74"/>
          <p:cNvSpPr/>
          <p:nvPr/>
        </p:nvSpPr>
        <p:spPr>
          <a:xfrm>
            <a:off x="0" y="0"/>
            <a:ext cx="12192000" cy="6858000"/>
          </a:xfrm>
          <a:prstGeom prst="rect">
            <a:avLst/>
          </a:prstGeom>
          <a:noFill/>
          <a:ln w="2540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595758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2 Col. Content-Yellow">
  <p:cSld name="1_Title, 2 Col. Content-Yellow">
    <p:spTree>
      <p:nvGrpSpPr>
        <p:cNvPr id="1" name="Shape 328"/>
        <p:cNvGrpSpPr/>
        <p:nvPr/>
      </p:nvGrpSpPr>
      <p:grpSpPr>
        <a:xfrm>
          <a:off x="0" y="0"/>
          <a:ext cx="0" cy="0"/>
          <a:chOff x="0" y="0"/>
          <a:chExt cx="0" cy="0"/>
        </a:xfrm>
      </p:grpSpPr>
      <p:sp>
        <p:nvSpPr>
          <p:cNvPr id="329" name="Google Shape;329;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7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7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2" name="Google Shape;332;p75"/>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33" name="Google Shape;333;p75"/>
          <p:cNvSpPr/>
          <p:nvPr/>
        </p:nvSpPr>
        <p:spPr>
          <a:xfrm>
            <a:off x="0" y="0"/>
            <a:ext cx="12192000" cy="6858000"/>
          </a:xfrm>
          <a:prstGeom prst="rect">
            <a:avLst/>
          </a:prstGeom>
          <a:noFill/>
          <a:ln w="2540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006877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Section Break-Blue">
  <p:cSld name="2_Section Break-Blue">
    <p:bg>
      <p:bgPr>
        <a:solidFill>
          <a:schemeClr val="accent1"/>
        </a:solidFill>
        <a:effectLst/>
      </p:bgPr>
    </p:bg>
    <p:spTree>
      <p:nvGrpSpPr>
        <p:cNvPr id="1" name="Shape 334"/>
        <p:cNvGrpSpPr/>
        <p:nvPr/>
      </p:nvGrpSpPr>
      <p:grpSpPr>
        <a:xfrm>
          <a:off x="0" y="0"/>
          <a:ext cx="0" cy="0"/>
          <a:chOff x="0" y="0"/>
          <a:chExt cx="0" cy="0"/>
        </a:xfrm>
      </p:grpSpPr>
      <p:sp>
        <p:nvSpPr>
          <p:cNvPr id="335" name="Google Shape;335;p76"/>
          <p:cNvSpPr txBox="1">
            <a:spLocks noGrp="1"/>
          </p:cNvSpPr>
          <p:nvPr>
            <p:ph type="title"/>
          </p:nvPr>
        </p:nvSpPr>
        <p:spPr>
          <a:xfrm>
            <a:off x="1270000" y="567892"/>
            <a:ext cx="9652000" cy="418218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6000"/>
              <a:buFont typeface="Overpas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p76"/>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7" name="Google Shape;337;p76"/>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2005006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Section Break (subtitle)-Blue">
  <p:cSld name="2_Section Break (subtitle)-Blue">
    <p:bg>
      <p:bgPr>
        <a:solidFill>
          <a:srgbClr val="D5DBEF"/>
        </a:solidFill>
        <a:effectLst/>
      </p:bgPr>
    </p:bg>
    <p:spTree>
      <p:nvGrpSpPr>
        <p:cNvPr id="1" name="Shape 338"/>
        <p:cNvGrpSpPr/>
        <p:nvPr/>
      </p:nvGrpSpPr>
      <p:grpSpPr>
        <a:xfrm>
          <a:off x="0" y="0"/>
          <a:ext cx="0" cy="0"/>
          <a:chOff x="0" y="0"/>
          <a:chExt cx="0" cy="0"/>
        </a:xfrm>
      </p:grpSpPr>
      <p:sp>
        <p:nvSpPr>
          <p:cNvPr id="339" name="Google Shape;339;p77"/>
          <p:cNvSpPr/>
          <p:nvPr/>
        </p:nvSpPr>
        <p:spPr>
          <a:xfrm>
            <a:off x="595086" y="-1"/>
            <a:ext cx="11001828" cy="6858001"/>
          </a:xfrm>
          <a:custGeom>
            <a:avLst/>
            <a:gdLst/>
            <a:ahLst/>
            <a:cxnLst/>
            <a:rect l="l" t="t" r="r" b="b"/>
            <a:pathLst>
              <a:path w="11001828" h="6858001" extrusionOk="0">
                <a:moveTo>
                  <a:pt x="1167829" y="0"/>
                </a:moveTo>
                <a:lnTo>
                  <a:pt x="9833999" y="0"/>
                </a:lnTo>
                <a:lnTo>
                  <a:pt x="9908991" y="96959"/>
                </a:lnTo>
                <a:cubicBezTo>
                  <a:pt x="10595363" y="1029467"/>
                  <a:pt x="11001828" y="2187021"/>
                  <a:pt x="11001828" y="3441034"/>
                </a:cubicBezTo>
                <a:cubicBezTo>
                  <a:pt x="11001828" y="4695046"/>
                  <a:pt x="10595363" y="5852601"/>
                  <a:pt x="9908991" y="6785109"/>
                </a:cubicBezTo>
                <a:lnTo>
                  <a:pt x="9852614" y="6858001"/>
                </a:lnTo>
                <a:lnTo>
                  <a:pt x="1149214" y="6858001"/>
                </a:lnTo>
                <a:lnTo>
                  <a:pt x="1092837" y="6785109"/>
                </a:lnTo>
                <a:cubicBezTo>
                  <a:pt x="406465" y="5852601"/>
                  <a:pt x="0" y="4695046"/>
                  <a:pt x="0" y="3441034"/>
                </a:cubicBezTo>
                <a:cubicBezTo>
                  <a:pt x="0" y="2187021"/>
                  <a:pt x="406465" y="1029467"/>
                  <a:pt x="1092837" y="96959"/>
                </a:cubicBezTo>
                <a:lnTo>
                  <a:pt x="116782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 name="Google Shape;340;p77"/>
          <p:cNvSpPr txBox="1">
            <a:spLocks noGrp="1"/>
          </p:cNvSpPr>
          <p:nvPr>
            <p:ph type="title"/>
          </p:nvPr>
        </p:nvSpPr>
        <p:spPr>
          <a:xfrm>
            <a:off x="1270000" y="407003"/>
            <a:ext cx="9652000" cy="257606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Overpas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p77"/>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2" name="Google Shape;342;p77"/>
          <p:cNvPicPr preferRelativeResize="0"/>
          <p:nvPr/>
        </p:nvPicPr>
        <p:blipFill rotWithShape="1">
          <a:blip r:embed="rId2">
            <a:alphaModFix/>
          </a:blip>
          <a:srcRect/>
          <a:stretch/>
        </p:blipFill>
        <p:spPr>
          <a:xfrm>
            <a:off x="4848724" y="5740083"/>
            <a:ext cx="2658032" cy="887549"/>
          </a:xfrm>
          <a:prstGeom prst="rect">
            <a:avLst/>
          </a:prstGeom>
          <a:noFill/>
          <a:ln>
            <a:noFill/>
          </a:ln>
        </p:spPr>
      </p:pic>
      <p:sp>
        <p:nvSpPr>
          <p:cNvPr id="343" name="Google Shape;343;p77"/>
          <p:cNvSpPr txBox="1">
            <a:spLocks noGrp="1"/>
          </p:cNvSpPr>
          <p:nvPr>
            <p:ph type="body" idx="1"/>
          </p:nvPr>
        </p:nvSpPr>
        <p:spPr>
          <a:xfrm>
            <a:off x="1270000" y="3405182"/>
            <a:ext cx="9652000" cy="14279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44" name="Google Shape;344;p77"/>
          <p:cNvCxnSpPr/>
          <p:nvPr/>
        </p:nvCxnSpPr>
        <p:spPr>
          <a:xfrm>
            <a:off x="1270000" y="3221867"/>
            <a:ext cx="9652000" cy="0"/>
          </a:xfrm>
          <a:prstGeom prst="straightConnector1">
            <a:avLst/>
          </a:prstGeom>
          <a:noFill/>
          <a:ln w="2857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87208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Quote-Blue">
  <p:cSld name="2_Quote-Blue">
    <p:spTree>
      <p:nvGrpSpPr>
        <p:cNvPr id="1" name="Shape 345"/>
        <p:cNvGrpSpPr/>
        <p:nvPr/>
      </p:nvGrpSpPr>
      <p:grpSpPr>
        <a:xfrm>
          <a:off x="0" y="0"/>
          <a:ext cx="0" cy="0"/>
          <a:chOff x="0" y="0"/>
          <a:chExt cx="0" cy="0"/>
        </a:xfrm>
      </p:grpSpPr>
      <p:sp>
        <p:nvSpPr>
          <p:cNvPr id="346" name="Google Shape;346;p78"/>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78"/>
          <p:cNvSpPr txBox="1">
            <a:spLocks noGrp="1"/>
          </p:cNvSpPr>
          <p:nvPr>
            <p:ph type="title"/>
          </p:nvPr>
        </p:nvSpPr>
        <p:spPr>
          <a:xfrm>
            <a:off x="619125" y="1713297"/>
            <a:ext cx="8212774" cy="352284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Overpass"/>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48" name="Google Shape;348;p78"/>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49" name="Google Shape;349;p78"/>
          <p:cNvSpPr txBox="1">
            <a:spLocks noGrp="1"/>
          </p:cNvSpPr>
          <p:nvPr>
            <p:ph type="body" idx="1"/>
          </p:nvPr>
        </p:nvSpPr>
        <p:spPr>
          <a:xfrm>
            <a:off x="619125" y="5801627"/>
            <a:ext cx="8212138" cy="4908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i="1">
                <a:solidFill>
                  <a:schemeClr val="lt1"/>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0" name="Google Shape;350;p78"/>
          <p:cNvPicPr preferRelativeResize="0"/>
          <p:nvPr/>
        </p:nvPicPr>
        <p:blipFill rotWithShape="1">
          <a:blip r:embed="rId3">
            <a:alphaModFix/>
          </a:blip>
          <a:srcRect/>
          <a:stretch/>
        </p:blipFill>
        <p:spPr>
          <a:xfrm>
            <a:off x="619125" y="740447"/>
            <a:ext cx="786162" cy="570602"/>
          </a:xfrm>
          <a:prstGeom prst="rect">
            <a:avLst/>
          </a:prstGeom>
          <a:noFill/>
          <a:ln>
            <a:noFill/>
          </a:ln>
        </p:spPr>
      </p:pic>
      <p:cxnSp>
        <p:nvCxnSpPr>
          <p:cNvPr id="351" name="Google Shape;351;p78"/>
          <p:cNvCxnSpPr/>
          <p:nvPr/>
        </p:nvCxnSpPr>
        <p:spPr>
          <a:xfrm>
            <a:off x="1722922" y="972152"/>
            <a:ext cx="7108341" cy="0"/>
          </a:xfrm>
          <a:prstGeom prst="straightConnector1">
            <a:avLst/>
          </a:prstGeom>
          <a:noFill/>
          <a:ln w="28575" cap="flat" cmpd="sng">
            <a:solidFill>
              <a:schemeClr val="lt1"/>
            </a:solidFill>
            <a:prstDash val="solid"/>
            <a:miter lim="800000"/>
            <a:headEnd type="none" w="sm" len="sm"/>
            <a:tailEnd type="none" w="sm" len="sm"/>
          </a:ln>
        </p:spPr>
      </p:cxnSp>
      <p:cxnSp>
        <p:nvCxnSpPr>
          <p:cNvPr id="352" name="Google Shape;352;p78"/>
          <p:cNvCxnSpPr/>
          <p:nvPr/>
        </p:nvCxnSpPr>
        <p:spPr>
          <a:xfrm>
            <a:off x="741146" y="5698156"/>
            <a:ext cx="1790299" cy="0"/>
          </a:xfrm>
          <a:prstGeom prst="straightConnector1">
            <a:avLst/>
          </a:prstGeom>
          <a:noFill/>
          <a:ln w="1270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942403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ext (in Circle)-Blue">
  <p:cSld name="1_Text (in Circle)-Blue">
    <p:spTree>
      <p:nvGrpSpPr>
        <p:cNvPr id="1" name="Shape 353"/>
        <p:cNvGrpSpPr/>
        <p:nvPr/>
      </p:nvGrpSpPr>
      <p:grpSpPr>
        <a:xfrm>
          <a:off x="0" y="0"/>
          <a:ext cx="0" cy="0"/>
          <a:chOff x="0" y="0"/>
          <a:chExt cx="0" cy="0"/>
        </a:xfrm>
      </p:grpSpPr>
      <p:sp>
        <p:nvSpPr>
          <p:cNvPr id="354" name="Google Shape;354;p79"/>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p79"/>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Overpass"/>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56" name="Google Shape;356;p79"/>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57" name="Google Shape;357;p79"/>
          <p:cNvSpPr txBox="1">
            <a:spLocks noGrp="1"/>
          </p:cNvSpPr>
          <p:nvPr>
            <p:ph type="body" idx="1"/>
          </p:nvPr>
        </p:nvSpPr>
        <p:spPr>
          <a:xfrm>
            <a:off x="619125" y="2184400"/>
            <a:ext cx="8212138" cy="361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000"/>
              <a:buNone/>
              <a:defRPr>
                <a:solidFill>
                  <a:schemeClr val="lt1"/>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706081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Circle Photo/Text-Blue">
  <p:cSld name="2_Circle Photo/Text-Blue">
    <p:spTree>
      <p:nvGrpSpPr>
        <p:cNvPr id="1" name="Shape 358"/>
        <p:cNvGrpSpPr/>
        <p:nvPr/>
      </p:nvGrpSpPr>
      <p:grpSpPr>
        <a:xfrm>
          <a:off x="0" y="0"/>
          <a:ext cx="0" cy="0"/>
          <a:chOff x="0" y="0"/>
          <a:chExt cx="0" cy="0"/>
        </a:xfrm>
      </p:grpSpPr>
      <p:sp>
        <p:nvSpPr>
          <p:cNvPr id="359" name="Google Shape;359;p80"/>
          <p:cNvSpPr/>
          <p:nvPr/>
        </p:nvSpPr>
        <p:spPr>
          <a:xfrm>
            <a:off x="0" y="0"/>
            <a:ext cx="12192000" cy="261807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 name="Google Shape;360;p80"/>
          <p:cNvSpPr txBox="1">
            <a:spLocks noGrp="1"/>
          </p:cNvSpPr>
          <p:nvPr>
            <p:ph type="title"/>
          </p:nvPr>
        </p:nvSpPr>
        <p:spPr>
          <a:xfrm>
            <a:off x="6795435" y="365125"/>
            <a:ext cx="4918509" cy="2012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Overpas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1" name="Google Shape;361;p80"/>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62" name="Google Shape;362;p80"/>
          <p:cNvSpPr/>
          <p:nvPr/>
        </p:nvSpPr>
        <p:spPr>
          <a:xfrm>
            <a:off x="288758" y="349553"/>
            <a:ext cx="6217920" cy="621792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3" name="Google Shape;363;p80"/>
          <p:cNvSpPr/>
          <p:nvPr/>
        </p:nvSpPr>
        <p:spPr>
          <a:xfrm>
            <a:off x="1017234" y="1078029"/>
            <a:ext cx="4760968" cy="47609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 name="Google Shape;364;p80"/>
          <p:cNvSpPr>
            <a:spLocks noGrp="1"/>
          </p:cNvSpPr>
          <p:nvPr>
            <p:ph type="pic" idx="2"/>
          </p:nvPr>
        </p:nvSpPr>
        <p:spPr>
          <a:xfrm>
            <a:off x="1225923" y="1232034"/>
            <a:ext cx="4343590" cy="4452958"/>
          </a:xfrm>
          <a:prstGeom prst="ellipse">
            <a:avLst/>
          </a:prstGeom>
          <a:solidFill>
            <a:srgbClr val="D9EFE7"/>
          </a:solidFill>
          <a:ln>
            <a:noFill/>
          </a:ln>
        </p:spPr>
      </p:sp>
      <p:sp>
        <p:nvSpPr>
          <p:cNvPr id="365" name="Google Shape;365;p80"/>
          <p:cNvSpPr txBox="1">
            <a:spLocks noGrp="1"/>
          </p:cNvSpPr>
          <p:nvPr>
            <p:ph type="body" idx="1"/>
          </p:nvPr>
        </p:nvSpPr>
        <p:spPr>
          <a:xfrm>
            <a:off x="6795435" y="2858068"/>
            <a:ext cx="4918509" cy="255054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0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880253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Small Photo-Blue">
  <p:cSld name="2_Small Photo-Blue">
    <p:spTree>
      <p:nvGrpSpPr>
        <p:cNvPr id="1" name="Shape 366"/>
        <p:cNvGrpSpPr/>
        <p:nvPr/>
      </p:nvGrpSpPr>
      <p:grpSpPr>
        <a:xfrm>
          <a:off x="0" y="0"/>
          <a:ext cx="0" cy="0"/>
          <a:chOff x="0" y="0"/>
          <a:chExt cx="0" cy="0"/>
        </a:xfrm>
      </p:grpSpPr>
      <p:sp>
        <p:nvSpPr>
          <p:cNvPr id="367" name="Google Shape;367;p81"/>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p81"/>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Overpass"/>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9" name="Google Shape;369;p81"/>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70" name="Google Shape;370;p81"/>
          <p:cNvSpPr txBox="1">
            <a:spLocks noGrp="1"/>
          </p:cNvSpPr>
          <p:nvPr>
            <p:ph type="body" idx="1"/>
          </p:nvPr>
        </p:nvSpPr>
        <p:spPr>
          <a:xfrm>
            <a:off x="3724977" y="2184400"/>
            <a:ext cx="5106922" cy="3619500"/>
          </a:xfrm>
          <a:prstGeom prst="rect">
            <a:avLst/>
          </a:prstGeom>
          <a:noFill/>
          <a:ln>
            <a:noFill/>
          </a:ln>
        </p:spPr>
        <p:txBody>
          <a:bodyPr spcFirstLastPara="1" wrap="square" lIns="91425" tIns="45700" rIns="91425" bIns="45700" anchor="ctr" anchorCtr="1">
            <a:normAutofit/>
          </a:bodyPr>
          <a:lstStyle>
            <a:lvl1pPr marL="457200" lvl="0" indent="-228600" algn="l">
              <a:lnSpc>
                <a:spcPct val="90000"/>
              </a:lnSpc>
              <a:spcBef>
                <a:spcPts val="1000"/>
              </a:spcBef>
              <a:spcAft>
                <a:spcPts val="0"/>
              </a:spcAft>
              <a:buClr>
                <a:schemeClr val="lt1"/>
              </a:buClr>
              <a:buSzPts val="3000"/>
              <a:buNone/>
              <a:defRPr>
                <a:solidFill>
                  <a:schemeClr val="lt1"/>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81"/>
          <p:cNvSpPr>
            <a:spLocks noGrp="1"/>
          </p:cNvSpPr>
          <p:nvPr>
            <p:ph type="pic" idx="2"/>
          </p:nvPr>
        </p:nvSpPr>
        <p:spPr>
          <a:xfrm>
            <a:off x="619125" y="2560318"/>
            <a:ext cx="2800350" cy="2800350"/>
          </a:xfrm>
          <a:prstGeom prst="ellipse">
            <a:avLst/>
          </a:prstGeom>
          <a:solidFill>
            <a:srgbClr val="D5DBEF"/>
          </a:solidFill>
          <a:ln>
            <a:noFill/>
          </a:ln>
        </p:spPr>
      </p:sp>
    </p:spTree>
    <p:extLst>
      <p:ext uri="{BB962C8B-B14F-4D97-AF65-F5344CB8AC3E}">
        <p14:creationId xmlns:p14="http://schemas.microsoft.com/office/powerpoint/2010/main" val="1786753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Content-Blue">
  <p:cSld name="2_Title, Content-Blue">
    <p:spTree>
      <p:nvGrpSpPr>
        <p:cNvPr id="1" name="Shape 372"/>
        <p:cNvGrpSpPr/>
        <p:nvPr/>
      </p:nvGrpSpPr>
      <p:grpSpPr>
        <a:xfrm>
          <a:off x="0" y="0"/>
          <a:ext cx="0" cy="0"/>
          <a:chOff x="0" y="0"/>
          <a:chExt cx="0" cy="0"/>
        </a:xfrm>
      </p:grpSpPr>
      <p:sp>
        <p:nvSpPr>
          <p:cNvPr id="373" name="Google Shape;373;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5" name="Google Shape;375;p82"/>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76" name="Google Shape;376;p82"/>
          <p:cNvSpPr/>
          <p:nvPr/>
        </p:nvSpPr>
        <p:spPr>
          <a:xfrm>
            <a:off x="0" y="0"/>
            <a:ext cx="12192000" cy="6858000"/>
          </a:xfrm>
          <a:prstGeom prst="rect">
            <a:avLst/>
          </a:prstGeom>
          <a:noFill/>
          <a:ln w="254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591280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Photo, Content-Blue">
  <p:cSld name="2_Title, Photo, Content-Blue">
    <p:spTree>
      <p:nvGrpSpPr>
        <p:cNvPr id="1" name="Shape 377"/>
        <p:cNvGrpSpPr/>
        <p:nvPr/>
      </p:nvGrpSpPr>
      <p:grpSpPr>
        <a:xfrm>
          <a:off x="0" y="0"/>
          <a:ext cx="0" cy="0"/>
          <a:chOff x="0" y="0"/>
          <a:chExt cx="0" cy="0"/>
        </a:xfrm>
      </p:grpSpPr>
      <p:sp>
        <p:nvSpPr>
          <p:cNvPr id="378" name="Google Shape;378;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p83"/>
          <p:cNvSpPr txBox="1">
            <a:spLocks noGrp="1"/>
          </p:cNvSpPr>
          <p:nvPr>
            <p:ph type="body" idx="1"/>
          </p:nvPr>
        </p:nvSpPr>
        <p:spPr>
          <a:xfrm>
            <a:off x="3474720" y="1825625"/>
            <a:ext cx="787908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0" name="Google Shape;380;p83"/>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81" name="Google Shape;381;p83"/>
          <p:cNvSpPr/>
          <p:nvPr/>
        </p:nvSpPr>
        <p:spPr>
          <a:xfrm>
            <a:off x="0" y="0"/>
            <a:ext cx="12192000" cy="6858000"/>
          </a:xfrm>
          <a:prstGeom prst="rect">
            <a:avLst/>
          </a:prstGeom>
          <a:noFill/>
          <a:ln w="254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2" name="Google Shape;382;p83"/>
          <p:cNvSpPr>
            <a:spLocks noGrp="1"/>
          </p:cNvSpPr>
          <p:nvPr>
            <p:ph type="pic" idx="2"/>
          </p:nvPr>
        </p:nvSpPr>
        <p:spPr>
          <a:xfrm>
            <a:off x="838200" y="1825625"/>
            <a:ext cx="2405514" cy="4351338"/>
          </a:xfrm>
          <a:prstGeom prst="rect">
            <a:avLst/>
          </a:prstGeom>
          <a:solidFill>
            <a:srgbClr val="D5DBEF"/>
          </a:solidFill>
          <a:ln>
            <a:noFill/>
          </a:ln>
        </p:spPr>
      </p:sp>
    </p:spTree>
    <p:extLst>
      <p:ext uri="{BB962C8B-B14F-4D97-AF65-F5344CB8AC3E}">
        <p14:creationId xmlns:p14="http://schemas.microsoft.com/office/powerpoint/2010/main" val="4213260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Video 3">
  <p:cSld name="Photo/Video 3">
    <p:spTree>
      <p:nvGrpSpPr>
        <p:cNvPr id="1" name="Shape 50"/>
        <p:cNvGrpSpPr/>
        <p:nvPr/>
      </p:nvGrpSpPr>
      <p:grpSpPr>
        <a:xfrm>
          <a:off x="0" y="0"/>
          <a:ext cx="0" cy="0"/>
          <a:chOff x="0" y="0"/>
          <a:chExt cx="0" cy="0"/>
        </a:xfrm>
      </p:grpSpPr>
      <p:sp>
        <p:nvSpPr>
          <p:cNvPr id="51" name="Google Shape;51;p40"/>
          <p:cNvSpPr txBox="1">
            <a:spLocks noGrp="1"/>
          </p:cNvSpPr>
          <p:nvPr>
            <p:ph type="body" idx="1"/>
          </p:nvPr>
        </p:nvSpPr>
        <p:spPr>
          <a:xfrm>
            <a:off x="0" y="0"/>
            <a:ext cx="12192000" cy="6858000"/>
          </a:xfrm>
          <a:prstGeom prst="rect">
            <a:avLst/>
          </a:prstGeom>
          <a:solidFill>
            <a:srgbClr val="F2F2F2"/>
          </a:solid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0"/>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3" name="Google Shape;53;p40"/>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27054208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2 Col. Content-Blue">
  <p:cSld name="2_Title, 2 Col. Content-Blue">
    <p:spTree>
      <p:nvGrpSpPr>
        <p:cNvPr id="1" name="Shape 383"/>
        <p:cNvGrpSpPr/>
        <p:nvPr/>
      </p:nvGrpSpPr>
      <p:grpSpPr>
        <a:xfrm>
          <a:off x="0" y="0"/>
          <a:ext cx="0" cy="0"/>
          <a:chOff x="0" y="0"/>
          <a:chExt cx="0" cy="0"/>
        </a:xfrm>
      </p:grpSpPr>
      <p:sp>
        <p:nvSpPr>
          <p:cNvPr id="384" name="Google Shape;384;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8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6" name="Google Shape;386;p8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7" name="Google Shape;387;p84"/>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88" name="Google Shape;388;p84"/>
          <p:cNvSpPr/>
          <p:nvPr/>
        </p:nvSpPr>
        <p:spPr>
          <a:xfrm>
            <a:off x="0" y="0"/>
            <a:ext cx="12192000" cy="6858000"/>
          </a:xfrm>
          <a:prstGeom prst="rect">
            <a:avLst/>
          </a:prstGeom>
          <a:noFill/>
          <a:ln w="254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4703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Comparison-Blue">
  <p:cSld name="2_Comparison-Blue">
    <p:spTree>
      <p:nvGrpSpPr>
        <p:cNvPr id="1" name="Shape 389"/>
        <p:cNvGrpSpPr/>
        <p:nvPr/>
      </p:nvGrpSpPr>
      <p:grpSpPr>
        <a:xfrm>
          <a:off x="0" y="0"/>
          <a:ext cx="0" cy="0"/>
          <a:chOff x="0" y="0"/>
          <a:chExt cx="0" cy="0"/>
        </a:xfrm>
      </p:grpSpPr>
      <p:sp>
        <p:nvSpPr>
          <p:cNvPr id="390" name="Google Shape;390;p8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 name="Google Shape;391;p8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2" name="Google Shape;392;p8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3" name="Google Shape;393;p8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4" name="Google Shape;394;p8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5" name="Google Shape;395;p85"/>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96" name="Google Shape;396;p85"/>
          <p:cNvSpPr/>
          <p:nvPr/>
        </p:nvSpPr>
        <p:spPr>
          <a:xfrm>
            <a:off x="0" y="0"/>
            <a:ext cx="12192000" cy="6858000"/>
          </a:xfrm>
          <a:prstGeom prst="rect">
            <a:avLst/>
          </a:prstGeom>
          <a:noFill/>
          <a:ln w="254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53291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hoto 2">
  <p:cSld name="1_Photo 2">
    <p:spTree>
      <p:nvGrpSpPr>
        <p:cNvPr id="1" name="Shape 397"/>
        <p:cNvGrpSpPr/>
        <p:nvPr/>
      </p:nvGrpSpPr>
      <p:grpSpPr>
        <a:xfrm>
          <a:off x="0" y="0"/>
          <a:ext cx="0" cy="0"/>
          <a:chOff x="0" y="0"/>
          <a:chExt cx="0" cy="0"/>
        </a:xfrm>
      </p:grpSpPr>
      <p:pic>
        <p:nvPicPr>
          <p:cNvPr id="398" name="Google Shape;398;p87"/>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399" name="Google Shape;399;p87"/>
          <p:cNvSpPr>
            <a:spLocks noGrp="1"/>
          </p:cNvSpPr>
          <p:nvPr>
            <p:ph type="pic" idx="2"/>
          </p:nvPr>
        </p:nvSpPr>
        <p:spPr>
          <a:xfrm>
            <a:off x="2665645" y="-6304"/>
            <a:ext cx="6695712" cy="6864304"/>
          </a:xfrm>
          <a:prstGeom prst="ellipse">
            <a:avLst/>
          </a:prstGeom>
          <a:solidFill>
            <a:srgbClr val="F2F2F2"/>
          </a:solidFill>
          <a:ln>
            <a:noFill/>
          </a:ln>
        </p:spPr>
      </p:sp>
    </p:spTree>
    <p:extLst>
      <p:ext uri="{BB962C8B-B14F-4D97-AF65-F5344CB8AC3E}">
        <p14:creationId xmlns:p14="http://schemas.microsoft.com/office/powerpoint/2010/main" val="4064810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hoto/Video 3">
  <p:cSld name="1_Photo/Video 3">
    <p:spTree>
      <p:nvGrpSpPr>
        <p:cNvPr id="1" name="Shape 400"/>
        <p:cNvGrpSpPr/>
        <p:nvPr/>
      </p:nvGrpSpPr>
      <p:grpSpPr>
        <a:xfrm>
          <a:off x="0" y="0"/>
          <a:ext cx="0" cy="0"/>
          <a:chOff x="0" y="0"/>
          <a:chExt cx="0" cy="0"/>
        </a:xfrm>
      </p:grpSpPr>
      <p:sp>
        <p:nvSpPr>
          <p:cNvPr id="401" name="Google Shape;401;p88"/>
          <p:cNvSpPr txBox="1">
            <a:spLocks noGrp="1"/>
          </p:cNvSpPr>
          <p:nvPr>
            <p:ph type="body" idx="1"/>
          </p:nvPr>
        </p:nvSpPr>
        <p:spPr>
          <a:xfrm>
            <a:off x="0" y="0"/>
            <a:ext cx="12192000" cy="6858000"/>
          </a:xfrm>
          <a:prstGeom prst="rect">
            <a:avLst/>
          </a:prstGeom>
          <a:solidFill>
            <a:srgbClr val="F2F2F2"/>
          </a:solid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88"/>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3" name="Google Shape;403;p88"/>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1488680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7"/>
          <p:cNvSpPr txBox="1">
            <a:spLocks noGrp="1"/>
          </p:cNvSpPr>
          <p:nvPr>
            <p:ph type="ctrTitle"/>
          </p:nvPr>
        </p:nvSpPr>
        <p:spPr>
          <a:xfrm>
            <a:off x="629653" y="926432"/>
            <a:ext cx="10932694" cy="223386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Overpass"/>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7"/>
          <p:cNvSpPr txBox="1">
            <a:spLocks noGrp="1"/>
          </p:cNvSpPr>
          <p:nvPr>
            <p:ph type="subTitle" idx="1"/>
          </p:nvPr>
        </p:nvSpPr>
        <p:spPr>
          <a:xfrm>
            <a:off x="629653" y="3582414"/>
            <a:ext cx="10932694" cy="133663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3000"/>
              <a:buNone/>
              <a:defRPr sz="3000" i="1">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7"/>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 name="Google Shape;16;p7"/>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41153669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Break-Green">
  <p:cSld name="Section Break-Green">
    <p:bg>
      <p:bgPr>
        <a:solidFill>
          <a:schemeClr val="accent2"/>
        </a:solidFill>
        <a:effectLst/>
      </p:bgPr>
    </p:bg>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1270000" y="567892"/>
            <a:ext cx="9652000" cy="418218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6000"/>
              <a:buFont typeface="Overpass"/>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 name="Google Shape;32;p10"/>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2321577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Break (subtitle)-Green">
  <p:cSld name="Section Break (subtitle)-Green">
    <p:bg>
      <p:bgPr>
        <a:solidFill>
          <a:srgbClr val="D9EFE7"/>
        </a:solidFill>
        <a:effectLst/>
      </p:bgPr>
    </p:bg>
    <p:spTree>
      <p:nvGrpSpPr>
        <p:cNvPr id="1" name="Shape 33"/>
        <p:cNvGrpSpPr/>
        <p:nvPr/>
      </p:nvGrpSpPr>
      <p:grpSpPr>
        <a:xfrm>
          <a:off x="0" y="0"/>
          <a:ext cx="0" cy="0"/>
          <a:chOff x="0" y="0"/>
          <a:chExt cx="0" cy="0"/>
        </a:xfrm>
      </p:grpSpPr>
      <p:sp>
        <p:nvSpPr>
          <p:cNvPr id="34" name="Google Shape;34;p11"/>
          <p:cNvSpPr/>
          <p:nvPr/>
        </p:nvSpPr>
        <p:spPr>
          <a:xfrm>
            <a:off x="595086" y="-1"/>
            <a:ext cx="11001828" cy="6858001"/>
          </a:xfrm>
          <a:custGeom>
            <a:avLst/>
            <a:gdLst/>
            <a:ahLst/>
            <a:cxnLst/>
            <a:rect l="l" t="t" r="r" b="b"/>
            <a:pathLst>
              <a:path w="11001828" h="6858001" extrusionOk="0">
                <a:moveTo>
                  <a:pt x="1167829" y="0"/>
                </a:moveTo>
                <a:lnTo>
                  <a:pt x="9833999" y="0"/>
                </a:lnTo>
                <a:lnTo>
                  <a:pt x="9908991" y="96959"/>
                </a:lnTo>
                <a:cubicBezTo>
                  <a:pt x="10595363" y="1029467"/>
                  <a:pt x="11001828" y="2187021"/>
                  <a:pt x="11001828" y="3441034"/>
                </a:cubicBezTo>
                <a:cubicBezTo>
                  <a:pt x="11001828" y="4695046"/>
                  <a:pt x="10595363" y="5852601"/>
                  <a:pt x="9908991" y="6785109"/>
                </a:cubicBezTo>
                <a:lnTo>
                  <a:pt x="9852614" y="6858001"/>
                </a:lnTo>
                <a:lnTo>
                  <a:pt x="1149214" y="6858001"/>
                </a:lnTo>
                <a:lnTo>
                  <a:pt x="1092837" y="6785109"/>
                </a:lnTo>
                <a:cubicBezTo>
                  <a:pt x="406465" y="5852601"/>
                  <a:pt x="0" y="4695046"/>
                  <a:pt x="0" y="3441034"/>
                </a:cubicBezTo>
                <a:cubicBezTo>
                  <a:pt x="0" y="2187021"/>
                  <a:pt x="406465" y="1029467"/>
                  <a:pt x="1092837" y="96959"/>
                </a:cubicBezTo>
                <a:lnTo>
                  <a:pt x="1167829"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5;p11"/>
          <p:cNvSpPr txBox="1">
            <a:spLocks noGrp="1"/>
          </p:cNvSpPr>
          <p:nvPr>
            <p:ph type="title"/>
          </p:nvPr>
        </p:nvSpPr>
        <p:spPr>
          <a:xfrm>
            <a:off x="1270000" y="407003"/>
            <a:ext cx="9652000" cy="257606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6000"/>
              <a:buFont typeface="Overpass"/>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1"/>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 name="Google Shape;37;p11"/>
          <p:cNvPicPr preferRelativeResize="0"/>
          <p:nvPr/>
        </p:nvPicPr>
        <p:blipFill rotWithShape="1">
          <a:blip r:embed="rId2">
            <a:alphaModFix/>
          </a:blip>
          <a:srcRect/>
          <a:stretch/>
        </p:blipFill>
        <p:spPr>
          <a:xfrm>
            <a:off x="4848724" y="5740083"/>
            <a:ext cx="2658032" cy="887549"/>
          </a:xfrm>
          <a:prstGeom prst="rect">
            <a:avLst/>
          </a:prstGeom>
          <a:noFill/>
          <a:ln>
            <a:noFill/>
          </a:ln>
        </p:spPr>
      </p:pic>
      <p:sp>
        <p:nvSpPr>
          <p:cNvPr id="38" name="Google Shape;38;p11"/>
          <p:cNvSpPr txBox="1">
            <a:spLocks noGrp="1"/>
          </p:cNvSpPr>
          <p:nvPr>
            <p:ph type="body" idx="1"/>
          </p:nvPr>
        </p:nvSpPr>
        <p:spPr>
          <a:xfrm>
            <a:off x="1270000" y="3405182"/>
            <a:ext cx="9652000" cy="14279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3000"/>
              <a:buNone/>
              <a:defRPr sz="30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11"/>
          <p:cNvCxnSpPr/>
          <p:nvPr/>
        </p:nvCxnSpPr>
        <p:spPr>
          <a:xfrm>
            <a:off x="1270000" y="3221867"/>
            <a:ext cx="9652000" cy="0"/>
          </a:xfrm>
          <a:prstGeom prst="straightConnector1">
            <a:avLst/>
          </a:prstGeom>
          <a:noFill/>
          <a:ln w="28575"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4550922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Green">
  <p:cSld name="Quote-Green">
    <p:spTree>
      <p:nvGrpSpPr>
        <p:cNvPr id="1" name="Shape 40"/>
        <p:cNvGrpSpPr/>
        <p:nvPr/>
      </p:nvGrpSpPr>
      <p:grpSpPr>
        <a:xfrm>
          <a:off x="0" y="0"/>
          <a:ext cx="0" cy="0"/>
          <a:chOff x="0" y="0"/>
          <a:chExt cx="0" cy="0"/>
        </a:xfrm>
      </p:grpSpPr>
      <p:sp>
        <p:nvSpPr>
          <p:cNvPr id="41" name="Google Shape;41;p12"/>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12"/>
          <p:cNvSpPr txBox="1">
            <a:spLocks noGrp="1"/>
          </p:cNvSpPr>
          <p:nvPr>
            <p:ph type="title"/>
          </p:nvPr>
        </p:nvSpPr>
        <p:spPr>
          <a:xfrm>
            <a:off x="619125" y="1713297"/>
            <a:ext cx="8212774" cy="352284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3" name="Google Shape;43;p12"/>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44" name="Google Shape;44;p12"/>
          <p:cNvSpPr txBox="1">
            <a:spLocks noGrp="1"/>
          </p:cNvSpPr>
          <p:nvPr>
            <p:ph type="body" idx="1"/>
          </p:nvPr>
        </p:nvSpPr>
        <p:spPr>
          <a:xfrm>
            <a:off x="619125" y="5801627"/>
            <a:ext cx="8212138" cy="4908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i="1">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12"/>
          <p:cNvPicPr preferRelativeResize="0"/>
          <p:nvPr/>
        </p:nvPicPr>
        <p:blipFill rotWithShape="1">
          <a:blip r:embed="rId3">
            <a:alphaModFix/>
          </a:blip>
          <a:srcRect/>
          <a:stretch/>
        </p:blipFill>
        <p:spPr>
          <a:xfrm>
            <a:off x="619125" y="740447"/>
            <a:ext cx="786163" cy="570602"/>
          </a:xfrm>
          <a:prstGeom prst="rect">
            <a:avLst/>
          </a:prstGeom>
          <a:noFill/>
          <a:ln>
            <a:noFill/>
          </a:ln>
        </p:spPr>
      </p:pic>
      <p:cxnSp>
        <p:nvCxnSpPr>
          <p:cNvPr id="46" name="Google Shape;46;p12"/>
          <p:cNvCxnSpPr/>
          <p:nvPr/>
        </p:nvCxnSpPr>
        <p:spPr>
          <a:xfrm>
            <a:off x="1722922" y="972152"/>
            <a:ext cx="7108341" cy="0"/>
          </a:xfrm>
          <a:prstGeom prst="straightConnector1">
            <a:avLst/>
          </a:prstGeom>
          <a:noFill/>
          <a:ln w="28575" cap="flat" cmpd="sng">
            <a:solidFill>
              <a:schemeClr val="dk2"/>
            </a:solidFill>
            <a:prstDash val="solid"/>
            <a:miter lim="800000"/>
            <a:headEnd type="none" w="sm" len="sm"/>
            <a:tailEnd type="none" w="sm" len="sm"/>
          </a:ln>
        </p:spPr>
      </p:cxnSp>
      <p:cxnSp>
        <p:nvCxnSpPr>
          <p:cNvPr id="47" name="Google Shape;47;p12"/>
          <p:cNvCxnSpPr/>
          <p:nvPr/>
        </p:nvCxnSpPr>
        <p:spPr>
          <a:xfrm>
            <a:off x="741146" y="5698156"/>
            <a:ext cx="1790299" cy="0"/>
          </a:xfrm>
          <a:prstGeom prst="straightConnector1">
            <a:avLst/>
          </a:prstGeom>
          <a:noFill/>
          <a:ln w="1270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942913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ext (in Circle)-Green">
  <p:cSld name="Text (in Circle)-Green">
    <p:spTree>
      <p:nvGrpSpPr>
        <p:cNvPr id="1" name="Shape 48"/>
        <p:cNvGrpSpPr/>
        <p:nvPr/>
      </p:nvGrpSpPr>
      <p:grpSpPr>
        <a:xfrm>
          <a:off x="0" y="0"/>
          <a:ext cx="0" cy="0"/>
          <a:chOff x="0" y="0"/>
          <a:chExt cx="0" cy="0"/>
        </a:xfrm>
      </p:grpSpPr>
      <p:sp>
        <p:nvSpPr>
          <p:cNvPr id="49" name="Google Shape;49;p13"/>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13"/>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1" name="Google Shape;51;p13"/>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52" name="Google Shape;52;p13"/>
          <p:cNvSpPr txBox="1">
            <a:spLocks noGrp="1"/>
          </p:cNvSpPr>
          <p:nvPr>
            <p:ph type="body" idx="1"/>
          </p:nvPr>
        </p:nvSpPr>
        <p:spPr>
          <a:xfrm>
            <a:off x="619125" y="2184400"/>
            <a:ext cx="8212138" cy="361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000"/>
              <a:buNone/>
              <a:defRPr>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080883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ircle Photo/Text-Green">
  <p:cSld name="Circle Photo/Text-Green">
    <p:spTree>
      <p:nvGrpSpPr>
        <p:cNvPr id="1" name="Shape 53"/>
        <p:cNvGrpSpPr/>
        <p:nvPr/>
      </p:nvGrpSpPr>
      <p:grpSpPr>
        <a:xfrm>
          <a:off x="0" y="0"/>
          <a:ext cx="0" cy="0"/>
          <a:chOff x="0" y="0"/>
          <a:chExt cx="0" cy="0"/>
        </a:xfrm>
      </p:grpSpPr>
      <p:sp>
        <p:nvSpPr>
          <p:cNvPr id="54" name="Google Shape;54;p14"/>
          <p:cNvSpPr/>
          <p:nvPr/>
        </p:nvSpPr>
        <p:spPr>
          <a:xfrm>
            <a:off x="0" y="0"/>
            <a:ext cx="12192000" cy="261807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 name="Google Shape;55;p14"/>
          <p:cNvSpPr txBox="1">
            <a:spLocks noGrp="1"/>
          </p:cNvSpPr>
          <p:nvPr>
            <p:ph type="title"/>
          </p:nvPr>
        </p:nvSpPr>
        <p:spPr>
          <a:xfrm>
            <a:off x="6795435" y="365125"/>
            <a:ext cx="4918509" cy="2012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Overpass"/>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 name="Google Shape;56;p14"/>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57" name="Google Shape;57;p14"/>
          <p:cNvSpPr/>
          <p:nvPr/>
        </p:nvSpPr>
        <p:spPr>
          <a:xfrm>
            <a:off x="288758" y="349553"/>
            <a:ext cx="6217920" cy="621792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14"/>
          <p:cNvSpPr/>
          <p:nvPr/>
        </p:nvSpPr>
        <p:spPr>
          <a:xfrm>
            <a:off x="1017234" y="1078029"/>
            <a:ext cx="4760968" cy="47609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 name="Google Shape;59;p14"/>
          <p:cNvSpPr>
            <a:spLocks noGrp="1"/>
          </p:cNvSpPr>
          <p:nvPr>
            <p:ph type="pic" idx="2"/>
          </p:nvPr>
        </p:nvSpPr>
        <p:spPr>
          <a:xfrm>
            <a:off x="1225923" y="1232034"/>
            <a:ext cx="4343590" cy="4452958"/>
          </a:xfrm>
          <a:prstGeom prst="ellipse">
            <a:avLst/>
          </a:prstGeom>
          <a:solidFill>
            <a:srgbClr val="D9EFE7"/>
          </a:solidFill>
          <a:ln>
            <a:noFill/>
          </a:ln>
        </p:spPr>
      </p:sp>
      <p:sp>
        <p:nvSpPr>
          <p:cNvPr id="60" name="Google Shape;60;p14"/>
          <p:cNvSpPr txBox="1">
            <a:spLocks noGrp="1"/>
          </p:cNvSpPr>
          <p:nvPr>
            <p:ph type="body" idx="1"/>
          </p:nvPr>
        </p:nvSpPr>
        <p:spPr>
          <a:xfrm>
            <a:off x="6795435" y="2858068"/>
            <a:ext cx="4918509" cy="255054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0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57572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Break-Green">
  <p:cSld name="Section Break-Green">
    <p:bg>
      <p:bgPr>
        <a:solidFill>
          <a:schemeClr val="accent2"/>
        </a:solidFill>
        <a:effectLst/>
      </p:bgPr>
    </p:bg>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1270000" y="567892"/>
            <a:ext cx="9652000" cy="418218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6000"/>
              <a:buFont typeface="Overpass"/>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7" name="Google Shape;57;p10"/>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841012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mall Photo-Green">
  <p:cSld name="Small Photo-Green">
    <p:spTree>
      <p:nvGrpSpPr>
        <p:cNvPr id="1" name="Shape 61"/>
        <p:cNvGrpSpPr/>
        <p:nvPr/>
      </p:nvGrpSpPr>
      <p:grpSpPr>
        <a:xfrm>
          <a:off x="0" y="0"/>
          <a:ext cx="0" cy="0"/>
          <a:chOff x="0" y="0"/>
          <a:chExt cx="0" cy="0"/>
        </a:xfrm>
      </p:grpSpPr>
      <p:sp>
        <p:nvSpPr>
          <p:cNvPr id="62" name="Google Shape;62;p15"/>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 name="Google Shape;63;p15"/>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4" name="Google Shape;64;p15"/>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65" name="Google Shape;65;p15"/>
          <p:cNvSpPr txBox="1">
            <a:spLocks noGrp="1"/>
          </p:cNvSpPr>
          <p:nvPr>
            <p:ph type="body" idx="1"/>
          </p:nvPr>
        </p:nvSpPr>
        <p:spPr>
          <a:xfrm>
            <a:off x="3724977" y="2184400"/>
            <a:ext cx="5106922" cy="3619500"/>
          </a:xfrm>
          <a:prstGeom prst="rect">
            <a:avLst/>
          </a:prstGeom>
          <a:noFill/>
          <a:ln>
            <a:noFill/>
          </a:ln>
        </p:spPr>
        <p:txBody>
          <a:bodyPr spcFirstLastPara="1" wrap="square" lIns="91425" tIns="45700" rIns="91425" bIns="45700" anchor="ctr" anchorCtr="1">
            <a:normAutofit/>
          </a:bodyPr>
          <a:lstStyle>
            <a:lvl1pPr marL="457200" lvl="0" indent="-228600" algn="l">
              <a:lnSpc>
                <a:spcPct val="90000"/>
              </a:lnSpc>
              <a:spcBef>
                <a:spcPts val="1000"/>
              </a:spcBef>
              <a:spcAft>
                <a:spcPts val="0"/>
              </a:spcAft>
              <a:buClr>
                <a:schemeClr val="dk2"/>
              </a:buClr>
              <a:buSzPts val="3000"/>
              <a:buNone/>
              <a:defRPr>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5"/>
          <p:cNvSpPr>
            <a:spLocks noGrp="1"/>
          </p:cNvSpPr>
          <p:nvPr>
            <p:ph type="pic" idx="2"/>
          </p:nvPr>
        </p:nvSpPr>
        <p:spPr>
          <a:xfrm>
            <a:off x="619125" y="2560318"/>
            <a:ext cx="2800350" cy="2800350"/>
          </a:xfrm>
          <a:prstGeom prst="ellipse">
            <a:avLst/>
          </a:prstGeom>
          <a:solidFill>
            <a:srgbClr val="D9EFE7"/>
          </a:solidFill>
          <a:ln>
            <a:noFill/>
          </a:ln>
        </p:spPr>
      </p:sp>
    </p:spTree>
    <p:extLst>
      <p:ext uri="{BB962C8B-B14F-4D97-AF65-F5344CB8AC3E}">
        <p14:creationId xmlns:p14="http://schemas.microsoft.com/office/powerpoint/2010/main" val="22540577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Content-Green" type="obj">
  <p:cSld name="Title, Content-Green">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Overpas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 name="Google Shape;70;p16"/>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71" name="Google Shape;71;p16"/>
          <p:cNvSpPr/>
          <p:nvPr/>
        </p:nvSpPr>
        <p:spPr>
          <a:xfrm>
            <a:off x="0" y="0"/>
            <a:ext cx="12192000" cy="6858000"/>
          </a:xfrm>
          <a:prstGeom prst="rect">
            <a:avLst/>
          </a:prstGeom>
          <a:noFill/>
          <a:ln w="2540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678539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Photo, Content-Green">
  <p:cSld name="Title, Photo, Content-Green">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Overpas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7"/>
          <p:cNvSpPr txBox="1">
            <a:spLocks noGrp="1"/>
          </p:cNvSpPr>
          <p:nvPr>
            <p:ph type="body" idx="1"/>
          </p:nvPr>
        </p:nvSpPr>
        <p:spPr>
          <a:xfrm>
            <a:off x="3474720" y="1825625"/>
            <a:ext cx="787908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5" name="Google Shape;75;p17"/>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76" name="Google Shape;76;p17"/>
          <p:cNvSpPr/>
          <p:nvPr/>
        </p:nvSpPr>
        <p:spPr>
          <a:xfrm>
            <a:off x="0" y="0"/>
            <a:ext cx="12192000" cy="6858000"/>
          </a:xfrm>
          <a:prstGeom prst="rect">
            <a:avLst/>
          </a:prstGeom>
          <a:noFill/>
          <a:ln w="2540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 name="Google Shape;77;p17"/>
          <p:cNvSpPr>
            <a:spLocks noGrp="1"/>
          </p:cNvSpPr>
          <p:nvPr>
            <p:ph type="pic" idx="2"/>
          </p:nvPr>
        </p:nvSpPr>
        <p:spPr>
          <a:xfrm>
            <a:off x="838200" y="1825625"/>
            <a:ext cx="2405514" cy="4351338"/>
          </a:xfrm>
          <a:prstGeom prst="rect">
            <a:avLst/>
          </a:prstGeom>
          <a:solidFill>
            <a:srgbClr val="D9EFE7"/>
          </a:solidFill>
          <a:ln>
            <a:noFill/>
          </a:ln>
        </p:spPr>
        <p:txBody>
          <a:bodyPr/>
          <a:lstStyle/>
          <a:p>
            <a:endParaRPr lang="en-US"/>
          </a:p>
        </p:txBody>
      </p:sp>
    </p:spTree>
    <p:extLst>
      <p:ext uri="{BB962C8B-B14F-4D97-AF65-F5344CB8AC3E}">
        <p14:creationId xmlns:p14="http://schemas.microsoft.com/office/powerpoint/2010/main" val="3584490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2 Col. Content-Green" type="twoObj">
  <p:cSld name="Title, 2 Col. Content-Green">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Overpas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2" name="Google Shape;82;p18"/>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83" name="Google Shape;83;p18"/>
          <p:cNvSpPr/>
          <p:nvPr/>
        </p:nvSpPr>
        <p:spPr>
          <a:xfrm>
            <a:off x="0" y="0"/>
            <a:ext cx="12192000" cy="6858000"/>
          </a:xfrm>
          <a:prstGeom prst="rect">
            <a:avLst/>
          </a:prstGeom>
          <a:noFill/>
          <a:ln w="2540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127473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Green">
  <p:cSld name="Comparison-Green">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Overpass"/>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7" name="Google Shape;87;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 name="Google Shape;89;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0" name="Google Shape;90;p19"/>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91" name="Google Shape;91;p19"/>
          <p:cNvSpPr/>
          <p:nvPr/>
        </p:nvSpPr>
        <p:spPr>
          <a:xfrm>
            <a:off x="0" y="0"/>
            <a:ext cx="12192000" cy="6858000"/>
          </a:xfrm>
          <a:prstGeom prst="rect">
            <a:avLst/>
          </a:prstGeom>
          <a:noFill/>
          <a:ln w="2540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089896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Break (subtitle)-Yellow">
  <p:cSld name="Section Break (subtitle)-Yellow">
    <p:bg>
      <p:bgPr>
        <a:solidFill>
          <a:srgbClr val="FBF3D5"/>
        </a:solidFill>
        <a:effectLst/>
      </p:bgPr>
    </p:bg>
    <p:spTree>
      <p:nvGrpSpPr>
        <p:cNvPr id="1" name="Shape 92"/>
        <p:cNvGrpSpPr/>
        <p:nvPr/>
      </p:nvGrpSpPr>
      <p:grpSpPr>
        <a:xfrm>
          <a:off x="0" y="0"/>
          <a:ext cx="0" cy="0"/>
          <a:chOff x="0" y="0"/>
          <a:chExt cx="0" cy="0"/>
        </a:xfrm>
      </p:grpSpPr>
      <p:sp>
        <p:nvSpPr>
          <p:cNvPr id="93" name="Google Shape;93;p20"/>
          <p:cNvSpPr/>
          <p:nvPr/>
        </p:nvSpPr>
        <p:spPr>
          <a:xfrm>
            <a:off x="595086" y="-1"/>
            <a:ext cx="11001828" cy="6858001"/>
          </a:xfrm>
          <a:custGeom>
            <a:avLst/>
            <a:gdLst/>
            <a:ahLst/>
            <a:cxnLst/>
            <a:rect l="l" t="t" r="r" b="b"/>
            <a:pathLst>
              <a:path w="11001828" h="6858001" extrusionOk="0">
                <a:moveTo>
                  <a:pt x="1167829" y="0"/>
                </a:moveTo>
                <a:lnTo>
                  <a:pt x="9833999" y="0"/>
                </a:lnTo>
                <a:lnTo>
                  <a:pt x="9908991" y="96959"/>
                </a:lnTo>
                <a:cubicBezTo>
                  <a:pt x="10595363" y="1029467"/>
                  <a:pt x="11001828" y="2187021"/>
                  <a:pt x="11001828" y="3441034"/>
                </a:cubicBezTo>
                <a:cubicBezTo>
                  <a:pt x="11001828" y="4695046"/>
                  <a:pt x="10595363" y="5852601"/>
                  <a:pt x="9908991" y="6785109"/>
                </a:cubicBezTo>
                <a:lnTo>
                  <a:pt x="9852614" y="6858001"/>
                </a:lnTo>
                <a:lnTo>
                  <a:pt x="1149214" y="6858001"/>
                </a:lnTo>
                <a:lnTo>
                  <a:pt x="1092837" y="6785109"/>
                </a:lnTo>
                <a:cubicBezTo>
                  <a:pt x="406465" y="5852601"/>
                  <a:pt x="0" y="4695046"/>
                  <a:pt x="0" y="3441034"/>
                </a:cubicBezTo>
                <a:cubicBezTo>
                  <a:pt x="0" y="2187021"/>
                  <a:pt x="406465" y="1029467"/>
                  <a:pt x="1092837" y="96959"/>
                </a:cubicBezTo>
                <a:lnTo>
                  <a:pt x="1167829"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20"/>
          <p:cNvSpPr txBox="1">
            <a:spLocks noGrp="1"/>
          </p:cNvSpPr>
          <p:nvPr>
            <p:ph type="title"/>
          </p:nvPr>
        </p:nvSpPr>
        <p:spPr>
          <a:xfrm>
            <a:off x="1270000" y="407003"/>
            <a:ext cx="9652000" cy="257606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6000"/>
              <a:buFont typeface="Overpass"/>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20"/>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6" name="Google Shape;96;p20"/>
          <p:cNvPicPr preferRelativeResize="0"/>
          <p:nvPr/>
        </p:nvPicPr>
        <p:blipFill rotWithShape="1">
          <a:blip r:embed="rId2">
            <a:alphaModFix/>
          </a:blip>
          <a:srcRect/>
          <a:stretch/>
        </p:blipFill>
        <p:spPr>
          <a:xfrm>
            <a:off x="4848724" y="5740083"/>
            <a:ext cx="2658032" cy="887549"/>
          </a:xfrm>
          <a:prstGeom prst="rect">
            <a:avLst/>
          </a:prstGeom>
          <a:noFill/>
          <a:ln>
            <a:noFill/>
          </a:ln>
        </p:spPr>
      </p:pic>
      <p:sp>
        <p:nvSpPr>
          <p:cNvPr id="97" name="Google Shape;97;p20"/>
          <p:cNvSpPr txBox="1">
            <a:spLocks noGrp="1"/>
          </p:cNvSpPr>
          <p:nvPr>
            <p:ph type="body" idx="1"/>
          </p:nvPr>
        </p:nvSpPr>
        <p:spPr>
          <a:xfrm>
            <a:off x="1270000" y="3405182"/>
            <a:ext cx="9652000" cy="14279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3000"/>
              <a:buNone/>
              <a:defRPr sz="30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8" name="Google Shape;98;p20"/>
          <p:cNvCxnSpPr/>
          <p:nvPr/>
        </p:nvCxnSpPr>
        <p:spPr>
          <a:xfrm>
            <a:off x="1270000" y="3221867"/>
            <a:ext cx="9652000" cy="0"/>
          </a:xfrm>
          <a:prstGeom prst="straightConnector1">
            <a:avLst/>
          </a:prstGeom>
          <a:noFill/>
          <a:ln w="28575"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9309741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Yellow">
  <p:cSld name="Quote-Yellow">
    <p:spTree>
      <p:nvGrpSpPr>
        <p:cNvPr id="1" name="Shape 99"/>
        <p:cNvGrpSpPr/>
        <p:nvPr/>
      </p:nvGrpSpPr>
      <p:grpSpPr>
        <a:xfrm>
          <a:off x="0" y="0"/>
          <a:ext cx="0" cy="0"/>
          <a:chOff x="0" y="0"/>
          <a:chExt cx="0" cy="0"/>
        </a:xfrm>
      </p:grpSpPr>
      <p:sp>
        <p:nvSpPr>
          <p:cNvPr id="100" name="Google Shape;100;p21"/>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21"/>
          <p:cNvSpPr txBox="1">
            <a:spLocks noGrp="1"/>
          </p:cNvSpPr>
          <p:nvPr>
            <p:ph type="title"/>
          </p:nvPr>
        </p:nvSpPr>
        <p:spPr>
          <a:xfrm>
            <a:off x="619125" y="1713297"/>
            <a:ext cx="8212774" cy="352284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2" name="Google Shape;102;p21"/>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03" name="Google Shape;103;p21"/>
          <p:cNvSpPr txBox="1">
            <a:spLocks noGrp="1"/>
          </p:cNvSpPr>
          <p:nvPr>
            <p:ph type="body" idx="1"/>
          </p:nvPr>
        </p:nvSpPr>
        <p:spPr>
          <a:xfrm>
            <a:off x="619125" y="5801627"/>
            <a:ext cx="8212138" cy="4908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i="1">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4" name="Google Shape;104;p21"/>
          <p:cNvPicPr preferRelativeResize="0"/>
          <p:nvPr/>
        </p:nvPicPr>
        <p:blipFill rotWithShape="1">
          <a:blip r:embed="rId3">
            <a:alphaModFix/>
          </a:blip>
          <a:srcRect/>
          <a:stretch/>
        </p:blipFill>
        <p:spPr>
          <a:xfrm>
            <a:off x="619125" y="740447"/>
            <a:ext cx="786163" cy="570602"/>
          </a:xfrm>
          <a:prstGeom prst="rect">
            <a:avLst/>
          </a:prstGeom>
          <a:noFill/>
          <a:ln>
            <a:noFill/>
          </a:ln>
        </p:spPr>
      </p:pic>
      <p:cxnSp>
        <p:nvCxnSpPr>
          <p:cNvPr id="105" name="Google Shape;105;p21"/>
          <p:cNvCxnSpPr/>
          <p:nvPr/>
        </p:nvCxnSpPr>
        <p:spPr>
          <a:xfrm>
            <a:off x="1722922" y="972152"/>
            <a:ext cx="7108341" cy="0"/>
          </a:xfrm>
          <a:prstGeom prst="straightConnector1">
            <a:avLst/>
          </a:prstGeom>
          <a:noFill/>
          <a:ln w="28575" cap="flat" cmpd="sng">
            <a:solidFill>
              <a:schemeClr val="dk2"/>
            </a:solidFill>
            <a:prstDash val="solid"/>
            <a:miter lim="800000"/>
            <a:headEnd type="none" w="sm" len="sm"/>
            <a:tailEnd type="none" w="sm" len="sm"/>
          </a:ln>
        </p:spPr>
      </p:cxnSp>
      <p:cxnSp>
        <p:nvCxnSpPr>
          <p:cNvPr id="106" name="Google Shape;106;p21"/>
          <p:cNvCxnSpPr/>
          <p:nvPr/>
        </p:nvCxnSpPr>
        <p:spPr>
          <a:xfrm>
            <a:off x="741146" y="5698156"/>
            <a:ext cx="1790299" cy="0"/>
          </a:xfrm>
          <a:prstGeom prst="straightConnector1">
            <a:avLst/>
          </a:prstGeom>
          <a:noFill/>
          <a:ln w="1270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630788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xt (in Circle)-Yellow">
  <p:cSld name="Text (in Circle)-Yellow">
    <p:spTree>
      <p:nvGrpSpPr>
        <p:cNvPr id="1" name="Shape 107"/>
        <p:cNvGrpSpPr/>
        <p:nvPr/>
      </p:nvGrpSpPr>
      <p:grpSpPr>
        <a:xfrm>
          <a:off x="0" y="0"/>
          <a:ext cx="0" cy="0"/>
          <a:chOff x="0" y="0"/>
          <a:chExt cx="0" cy="0"/>
        </a:xfrm>
      </p:grpSpPr>
      <p:sp>
        <p:nvSpPr>
          <p:cNvPr id="108" name="Google Shape;108;p22"/>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22"/>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0" name="Google Shape;110;p22"/>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11" name="Google Shape;111;p22"/>
          <p:cNvSpPr txBox="1">
            <a:spLocks noGrp="1"/>
          </p:cNvSpPr>
          <p:nvPr>
            <p:ph type="body" idx="1"/>
          </p:nvPr>
        </p:nvSpPr>
        <p:spPr>
          <a:xfrm>
            <a:off x="619125" y="2184400"/>
            <a:ext cx="8212138" cy="361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000"/>
              <a:buNone/>
              <a:defRPr>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81148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ircle Photo/Text-Yellow">
  <p:cSld name="Circle Photo/Text-Yellow">
    <p:spTree>
      <p:nvGrpSpPr>
        <p:cNvPr id="1" name="Shape 112"/>
        <p:cNvGrpSpPr/>
        <p:nvPr/>
      </p:nvGrpSpPr>
      <p:grpSpPr>
        <a:xfrm>
          <a:off x="0" y="0"/>
          <a:ext cx="0" cy="0"/>
          <a:chOff x="0" y="0"/>
          <a:chExt cx="0" cy="0"/>
        </a:xfrm>
      </p:grpSpPr>
      <p:sp>
        <p:nvSpPr>
          <p:cNvPr id="113" name="Google Shape;113;p23"/>
          <p:cNvSpPr/>
          <p:nvPr/>
        </p:nvSpPr>
        <p:spPr>
          <a:xfrm>
            <a:off x="0" y="0"/>
            <a:ext cx="12192000" cy="261807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23"/>
          <p:cNvSpPr txBox="1">
            <a:spLocks noGrp="1"/>
          </p:cNvSpPr>
          <p:nvPr>
            <p:ph type="title"/>
          </p:nvPr>
        </p:nvSpPr>
        <p:spPr>
          <a:xfrm>
            <a:off x="6795435" y="365125"/>
            <a:ext cx="4918509" cy="2012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Overpass"/>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5" name="Google Shape;115;p23"/>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16" name="Google Shape;116;p23"/>
          <p:cNvSpPr/>
          <p:nvPr/>
        </p:nvSpPr>
        <p:spPr>
          <a:xfrm>
            <a:off x="288758" y="349553"/>
            <a:ext cx="6217920" cy="62179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23"/>
          <p:cNvSpPr/>
          <p:nvPr/>
        </p:nvSpPr>
        <p:spPr>
          <a:xfrm>
            <a:off x="1017234" y="1078029"/>
            <a:ext cx="4760968" cy="47609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23"/>
          <p:cNvSpPr>
            <a:spLocks noGrp="1"/>
          </p:cNvSpPr>
          <p:nvPr>
            <p:ph type="pic" idx="2"/>
          </p:nvPr>
        </p:nvSpPr>
        <p:spPr>
          <a:xfrm>
            <a:off x="1225923" y="1232034"/>
            <a:ext cx="4343590" cy="4452958"/>
          </a:xfrm>
          <a:prstGeom prst="ellipse">
            <a:avLst/>
          </a:prstGeom>
          <a:solidFill>
            <a:srgbClr val="D9EFE7"/>
          </a:solidFill>
          <a:ln>
            <a:noFill/>
          </a:ln>
        </p:spPr>
      </p:sp>
      <p:sp>
        <p:nvSpPr>
          <p:cNvPr id="119" name="Google Shape;119;p23"/>
          <p:cNvSpPr txBox="1">
            <a:spLocks noGrp="1"/>
          </p:cNvSpPr>
          <p:nvPr>
            <p:ph type="body" idx="1"/>
          </p:nvPr>
        </p:nvSpPr>
        <p:spPr>
          <a:xfrm>
            <a:off x="6795435" y="2858068"/>
            <a:ext cx="4918509" cy="255054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0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037013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mall Photo-Yellow">
  <p:cSld name="Small Photo-Yellow">
    <p:spTree>
      <p:nvGrpSpPr>
        <p:cNvPr id="1" name="Shape 120"/>
        <p:cNvGrpSpPr/>
        <p:nvPr/>
      </p:nvGrpSpPr>
      <p:grpSpPr>
        <a:xfrm>
          <a:off x="0" y="0"/>
          <a:ext cx="0" cy="0"/>
          <a:chOff x="0" y="0"/>
          <a:chExt cx="0" cy="0"/>
        </a:xfrm>
      </p:grpSpPr>
      <p:sp>
        <p:nvSpPr>
          <p:cNvPr id="121" name="Google Shape;121;p24"/>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24"/>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3" name="Google Shape;123;p24"/>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24" name="Google Shape;124;p24"/>
          <p:cNvSpPr txBox="1">
            <a:spLocks noGrp="1"/>
          </p:cNvSpPr>
          <p:nvPr>
            <p:ph type="body" idx="1"/>
          </p:nvPr>
        </p:nvSpPr>
        <p:spPr>
          <a:xfrm>
            <a:off x="3724977" y="2184400"/>
            <a:ext cx="5106922" cy="3619500"/>
          </a:xfrm>
          <a:prstGeom prst="rect">
            <a:avLst/>
          </a:prstGeom>
          <a:noFill/>
          <a:ln>
            <a:noFill/>
          </a:ln>
        </p:spPr>
        <p:txBody>
          <a:bodyPr spcFirstLastPara="1" wrap="square" lIns="91425" tIns="45700" rIns="91425" bIns="45700" anchor="ctr" anchorCtr="1">
            <a:normAutofit/>
          </a:bodyPr>
          <a:lstStyle>
            <a:lvl1pPr marL="457200" lvl="0" indent="-228600" algn="l">
              <a:lnSpc>
                <a:spcPct val="90000"/>
              </a:lnSpc>
              <a:spcBef>
                <a:spcPts val="1000"/>
              </a:spcBef>
              <a:spcAft>
                <a:spcPts val="0"/>
              </a:spcAft>
              <a:buClr>
                <a:schemeClr val="dk2"/>
              </a:buClr>
              <a:buSzPts val="3000"/>
              <a:buNone/>
              <a:defRPr>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24"/>
          <p:cNvSpPr>
            <a:spLocks noGrp="1"/>
          </p:cNvSpPr>
          <p:nvPr>
            <p:ph type="pic" idx="2"/>
          </p:nvPr>
        </p:nvSpPr>
        <p:spPr>
          <a:xfrm>
            <a:off x="619125" y="2560318"/>
            <a:ext cx="2800350" cy="2800350"/>
          </a:xfrm>
          <a:prstGeom prst="ellipse">
            <a:avLst/>
          </a:prstGeom>
          <a:solidFill>
            <a:srgbClr val="FBF3D5"/>
          </a:solidFill>
          <a:ln>
            <a:noFill/>
          </a:ln>
        </p:spPr>
      </p:sp>
    </p:spTree>
    <p:extLst>
      <p:ext uri="{BB962C8B-B14F-4D97-AF65-F5344CB8AC3E}">
        <p14:creationId xmlns:p14="http://schemas.microsoft.com/office/powerpoint/2010/main" val="128283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Break (subtitle)-Green">
  <p:cSld name="Section Break (subtitle)-Green">
    <p:bg>
      <p:bgPr>
        <a:solidFill>
          <a:srgbClr val="D9EFE7"/>
        </a:solidFill>
        <a:effectLst/>
      </p:bgPr>
    </p:bg>
    <p:spTree>
      <p:nvGrpSpPr>
        <p:cNvPr id="1" name="Shape 58"/>
        <p:cNvGrpSpPr/>
        <p:nvPr/>
      </p:nvGrpSpPr>
      <p:grpSpPr>
        <a:xfrm>
          <a:off x="0" y="0"/>
          <a:ext cx="0" cy="0"/>
          <a:chOff x="0" y="0"/>
          <a:chExt cx="0" cy="0"/>
        </a:xfrm>
      </p:grpSpPr>
      <p:sp>
        <p:nvSpPr>
          <p:cNvPr id="59" name="Google Shape;59;p11"/>
          <p:cNvSpPr/>
          <p:nvPr/>
        </p:nvSpPr>
        <p:spPr>
          <a:xfrm>
            <a:off x="595086" y="-1"/>
            <a:ext cx="11001828" cy="6858001"/>
          </a:xfrm>
          <a:custGeom>
            <a:avLst/>
            <a:gdLst/>
            <a:ahLst/>
            <a:cxnLst/>
            <a:rect l="l" t="t" r="r" b="b"/>
            <a:pathLst>
              <a:path w="11001828" h="6858001" extrusionOk="0">
                <a:moveTo>
                  <a:pt x="1167829" y="0"/>
                </a:moveTo>
                <a:lnTo>
                  <a:pt x="9833999" y="0"/>
                </a:lnTo>
                <a:lnTo>
                  <a:pt x="9908991" y="96959"/>
                </a:lnTo>
                <a:cubicBezTo>
                  <a:pt x="10595363" y="1029467"/>
                  <a:pt x="11001828" y="2187021"/>
                  <a:pt x="11001828" y="3441034"/>
                </a:cubicBezTo>
                <a:cubicBezTo>
                  <a:pt x="11001828" y="4695046"/>
                  <a:pt x="10595363" y="5852601"/>
                  <a:pt x="9908991" y="6785109"/>
                </a:cubicBezTo>
                <a:lnTo>
                  <a:pt x="9852614" y="6858001"/>
                </a:lnTo>
                <a:lnTo>
                  <a:pt x="1149214" y="6858001"/>
                </a:lnTo>
                <a:lnTo>
                  <a:pt x="1092837" y="6785109"/>
                </a:lnTo>
                <a:cubicBezTo>
                  <a:pt x="406465" y="5852601"/>
                  <a:pt x="0" y="4695046"/>
                  <a:pt x="0" y="3441034"/>
                </a:cubicBezTo>
                <a:cubicBezTo>
                  <a:pt x="0" y="2187021"/>
                  <a:pt x="406465" y="1029467"/>
                  <a:pt x="1092837" y="96959"/>
                </a:cubicBezTo>
                <a:lnTo>
                  <a:pt x="1167829"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 name="Google Shape;60;p11"/>
          <p:cNvSpPr txBox="1">
            <a:spLocks noGrp="1"/>
          </p:cNvSpPr>
          <p:nvPr>
            <p:ph type="title"/>
          </p:nvPr>
        </p:nvSpPr>
        <p:spPr>
          <a:xfrm>
            <a:off x="1270000" y="407003"/>
            <a:ext cx="9652000" cy="257606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6000"/>
              <a:buFont typeface="Overpass"/>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1"/>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2" name="Google Shape;62;p11"/>
          <p:cNvPicPr preferRelativeResize="0"/>
          <p:nvPr/>
        </p:nvPicPr>
        <p:blipFill rotWithShape="1">
          <a:blip r:embed="rId2">
            <a:alphaModFix/>
          </a:blip>
          <a:srcRect/>
          <a:stretch/>
        </p:blipFill>
        <p:spPr>
          <a:xfrm>
            <a:off x="4848724" y="5740083"/>
            <a:ext cx="2658032" cy="887549"/>
          </a:xfrm>
          <a:prstGeom prst="rect">
            <a:avLst/>
          </a:prstGeom>
          <a:noFill/>
          <a:ln>
            <a:noFill/>
          </a:ln>
        </p:spPr>
      </p:pic>
      <p:sp>
        <p:nvSpPr>
          <p:cNvPr id="63" name="Google Shape;63;p11"/>
          <p:cNvSpPr txBox="1">
            <a:spLocks noGrp="1"/>
          </p:cNvSpPr>
          <p:nvPr>
            <p:ph type="body" idx="1"/>
          </p:nvPr>
        </p:nvSpPr>
        <p:spPr>
          <a:xfrm>
            <a:off x="1270000" y="3405182"/>
            <a:ext cx="9652000" cy="14279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3000"/>
              <a:buNone/>
              <a:defRPr sz="3000" i="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4" name="Google Shape;64;p11"/>
          <p:cNvCxnSpPr/>
          <p:nvPr/>
        </p:nvCxnSpPr>
        <p:spPr>
          <a:xfrm>
            <a:off x="1270000" y="3221867"/>
            <a:ext cx="9652000" cy="0"/>
          </a:xfrm>
          <a:prstGeom prst="straightConnector1">
            <a:avLst/>
          </a:prstGeom>
          <a:noFill/>
          <a:ln w="28575"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9507991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Content-Yellow">
  <p:cSld name="Title, Content-Yellow">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25"/>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30" name="Google Shape;130;p25"/>
          <p:cNvSpPr/>
          <p:nvPr/>
        </p:nvSpPr>
        <p:spPr>
          <a:xfrm>
            <a:off x="0" y="0"/>
            <a:ext cx="12192000" cy="6858000"/>
          </a:xfrm>
          <a:prstGeom prst="rect">
            <a:avLst/>
          </a:prstGeom>
          <a:noFill/>
          <a:ln w="2540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146615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Photo, Content-Yellow">
  <p:cSld name="Title, Photo, Content-Yellow">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6"/>
          <p:cNvSpPr txBox="1">
            <a:spLocks noGrp="1"/>
          </p:cNvSpPr>
          <p:nvPr>
            <p:ph type="body" idx="1"/>
          </p:nvPr>
        </p:nvSpPr>
        <p:spPr>
          <a:xfrm>
            <a:off x="3474720" y="1825625"/>
            <a:ext cx="787908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4" name="Google Shape;134;p26"/>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35" name="Google Shape;135;p26"/>
          <p:cNvSpPr/>
          <p:nvPr/>
        </p:nvSpPr>
        <p:spPr>
          <a:xfrm>
            <a:off x="0" y="0"/>
            <a:ext cx="12192000" cy="6858000"/>
          </a:xfrm>
          <a:prstGeom prst="rect">
            <a:avLst/>
          </a:prstGeom>
          <a:noFill/>
          <a:ln w="2540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26"/>
          <p:cNvSpPr>
            <a:spLocks noGrp="1"/>
          </p:cNvSpPr>
          <p:nvPr>
            <p:ph type="pic" idx="2"/>
          </p:nvPr>
        </p:nvSpPr>
        <p:spPr>
          <a:xfrm>
            <a:off x="838200" y="1825625"/>
            <a:ext cx="2405514" cy="4351338"/>
          </a:xfrm>
          <a:prstGeom prst="rect">
            <a:avLst/>
          </a:prstGeom>
          <a:solidFill>
            <a:srgbClr val="FBF3D5"/>
          </a:solidFill>
          <a:ln>
            <a:noFill/>
          </a:ln>
        </p:spPr>
        <p:txBody>
          <a:bodyPr/>
          <a:lstStyle/>
          <a:p>
            <a:endParaRPr lang="en-US"/>
          </a:p>
        </p:txBody>
      </p:sp>
    </p:spTree>
    <p:extLst>
      <p:ext uri="{BB962C8B-B14F-4D97-AF65-F5344CB8AC3E}">
        <p14:creationId xmlns:p14="http://schemas.microsoft.com/office/powerpoint/2010/main" val="28826385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2 Col. Content-Yellow">
  <p:cSld name="Title, 2 Col. Content-Yellow">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1" name="Google Shape;141;p27"/>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42" name="Google Shape;142;p27"/>
          <p:cNvSpPr/>
          <p:nvPr/>
        </p:nvSpPr>
        <p:spPr>
          <a:xfrm>
            <a:off x="0" y="0"/>
            <a:ext cx="12192000" cy="6858000"/>
          </a:xfrm>
          <a:prstGeom prst="rect">
            <a:avLst/>
          </a:prstGeom>
          <a:noFill/>
          <a:ln w="2540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695119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Section Break-Blue">
  <p:cSld name="1_Section Break-Blue">
    <p:bg>
      <p:bgPr>
        <a:solidFill>
          <a:schemeClr val="accent1"/>
        </a:solidFill>
        <a:effectLst/>
      </p:bgPr>
    </p:bg>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1270000" y="567892"/>
            <a:ext cx="9652000" cy="418218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6000"/>
              <a:buFont typeface="Overpass"/>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28"/>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6" name="Google Shape;146;p28"/>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2759543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Section Break (subtitle)-Blue">
  <p:cSld name="1_Section Break (subtitle)-Blue">
    <p:bg>
      <p:bgPr>
        <a:solidFill>
          <a:srgbClr val="D5DBEF"/>
        </a:solidFill>
        <a:effectLst/>
      </p:bgPr>
    </p:bg>
    <p:spTree>
      <p:nvGrpSpPr>
        <p:cNvPr id="1" name="Shape 147"/>
        <p:cNvGrpSpPr/>
        <p:nvPr/>
      </p:nvGrpSpPr>
      <p:grpSpPr>
        <a:xfrm>
          <a:off x="0" y="0"/>
          <a:ext cx="0" cy="0"/>
          <a:chOff x="0" y="0"/>
          <a:chExt cx="0" cy="0"/>
        </a:xfrm>
      </p:grpSpPr>
      <p:sp>
        <p:nvSpPr>
          <p:cNvPr id="148" name="Google Shape;148;p29"/>
          <p:cNvSpPr/>
          <p:nvPr/>
        </p:nvSpPr>
        <p:spPr>
          <a:xfrm>
            <a:off x="595086" y="-1"/>
            <a:ext cx="11001828" cy="6858001"/>
          </a:xfrm>
          <a:custGeom>
            <a:avLst/>
            <a:gdLst/>
            <a:ahLst/>
            <a:cxnLst/>
            <a:rect l="l" t="t" r="r" b="b"/>
            <a:pathLst>
              <a:path w="11001828" h="6858001" extrusionOk="0">
                <a:moveTo>
                  <a:pt x="1167829" y="0"/>
                </a:moveTo>
                <a:lnTo>
                  <a:pt x="9833999" y="0"/>
                </a:lnTo>
                <a:lnTo>
                  <a:pt x="9908991" y="96959"/>
                </a:lnTo>
                <a:cubicBezTo>
                  <a:pt x="10595363" y="1029467"/>
                  <a:pt x="11001828" y="2187021"/>
                  <a:pt x="11001828" y="3441034"/>
                </a:cubicBezTo>
                <a:cubicBezTo>
                  <a:pt x="11001828" y="4695046"/>
                  <a:pt x="10595363" y="5852601"/>
                  <a:pt x="9908991" y="6785109"/>
                </a:cubicBezTo>
                <a:lnTo>
                  <a:pt x="9852614" y="6858001"/>
                </a:lnTo>
                <a:lnTo>
                  <a:pt x="1149214" y="6858001"/>
                </a:lnTo>
                <a:lnTo>
                  <a:pt x="1092837" y="6785109"/>
                </a:lnTo>
                <a:cubicBezTo>
                  <a:pt x="406465" y="5852601"/>
                  <a:pt x="0" y="4695046"/>
                  <a:pt x="0" y="3441034"/>
                </a:cubicBezTo>
                <a:cubicBezTo>
                  <a:pt x="0" y="2187021"/>
                  <a:pt x="406465" y="1029467"/>
                  <a:pt x="1092837" y="96959"/>
                </a:cubicBezTo>
                <a:lnTo>
                  <a:pt x="116782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29"/>
          <p:cNvSpPr txBox="1">
            <a:spLocks noGrp="1"/>
          </p:cNvSpPr>
          <p:nvPr>
            <p:ph type="title"/>
          </p:nvPr>
        </p:nvSpPr>
        <p:spPr>
          <a:xfrm>
            <a:off x="1270000" y="407003"/>
            <a:ext cx="9652000" cy="257606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Overpass"/>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9"/>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1" name="Google Shape;151;p29"/>
          <p:cNvPicPr preferRelativeResize="0"/>
          <p:nvPr/>
        </p:nvPicPr>
        <p:blipFill rotWithShape="1">
          <a:blip r:embed="rId2">
            <a:alphaModFix/>
          </a:blip>
          <a:srcRect/>
          <a:stretch/>
        </p:blipFill>
        <p:spPr>
          <a:xfrm>
            <a:off x="4848724" y="5740083"/>
            <a:ext cx="2658032" cy="887549"/>
          </a:xfrm>
          <a:prstGeom prst="rect">
            <a:avLst/>
          </a:prstGeom>
          <a:noFill/>
          <a:ln>
            <a:noFill/>
          </a:ln>
        </p:spPr>
      </p:pic>
      <p:sp>
        <p:nvSpPr>
          <p:cNvPr id="152" name="Google Shape;152;p29"/>
          <p:cNvSpPr txBox="1">
            <a:spLocks noGrp="1"/>
          </p:cNvSpPr>
          <p:nvPr>
            <p:ph type="body" idx="1"/>
          </p:nvPr>
        </p:nvSpPr>
        <p:spPr>
          <a:xfrm>
            <a:off x="1270000" y="3405182"/>
            <a:ext cx="9652000" cy="14279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3" name="Google Shape;153;p29"/>
          <p:cNvCxnSpPr/>
          <p:nvPr/>
        </p:nvCxnSpPr>
        <p:spPr>
          <a:xfrm>
            <a:off x="1270000" y="3221867"/>
            <a:ext cx="9652000" cy="0"/>
          </a:xfrm>
          <a:prstGeom prst="straightConnector1">
            <a:avLst/>
          </a:prstGeom>
          <a:noFill/>
          <a:ln w="2857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5201211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Quote-Blue">
  <p:cSld name="1_Quote-Blue">
    <p:spTree>
      <p:nvGrpSpPr>
        <p:cNvPr id="1" name="Shape 154"/>
        <p:cNvGrpSpPr/>
        <p:nvPr/>
      </p:nvGrpSpPr>
      <p:grpSpPr>
        <a:xfrm>
          <a:off x="0" y="0"/>
          <a:ext cx="0" cy="0"/>
          <a:chOff x="0" y="0"/>
          <a:chExt cx="0" cy="0"/>
        </a:xfrm>
      </p:grpSpPr>
      <p:sp>
        <p:nvSpPr>
          <p:cNvPr id="155" name="Google Shape;155;p30"/>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30"/>
          <p:cNvSpPr txBox="1">
            <a:spLocks noGrp="1"/>
          </p:cNvSpPr>
          <p:nvPr>
            <p:ph type="title"/>
          </p:nvPr>
        </p:nvSpPr>
        <p:spPr>
          <a:xfrm>
            <a:off x="619125" y="1713297"/>
            <a:ext cx="8212774" cy="352284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Overpass"/>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7" name="Google Shape;157;p30"/>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58" name="Google Shape;158;p30"/>
          <p:cNvSpPr txBox="1">
            <a:spLocks noGrp="1"/>
          </p:cNvSpPr>
          <p:nvPr>
            <p:ph type="body" idx="1"/>
          </p:nvPr>
        </p:nvSpPr>
        <p:spPr>
          <a:xfrm>
            <a:off x="619125" y="5801627"/>
            <a:ext cx="8212138" cy="4908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i="1">
                <a:solidFill>
                  <a:schemeClr val="lt1"/>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9" name="Google Shape;159;p30"/>
          <p:cNvPicPr preferRelativeResize="0"/>
          <p:nvPr/>
        </p:nvPicPr>
        <p:blipFill rotWithShape="1">
          <a:blip r:embed="rId3">
            <a:alphaModFix/>
          </a:blip>
          <a:srcRect/>
          <a:stretch/>
        </p:blipFill>
        <p:spPr>
          <a:xfrm>
            <a:off x="619125" y="740447"/>
            <a:ext cx="786162" cy="570602"/>
          </a:xfrm>
          <a:prstGeom prst="rect">
            <a:avLst/>
          </a:prstGeom>
          <a:noFill/>
          <a:ln>
            <a:noFill/>
          </a:ln>
        </p:spPr>
      </p:pic>
      <p:cxnSp>
        <p:nvCxnSpPr>
          <p:cNvPr id="160" name="Google Shape;160;p30"/>
          <p:cNvCxnSpPr/>
          <p:nvPr/>
        </p:nvCxnSpPr>
        <p:spPr>
          <a:xfrm>
            <a:off x="1722922" y="972152"/>
            <a:ext cx="7108341" cy="0"/>
          </a:xfrm>
          <a:prstGeom prst="straightConnector1">
            <a:avLst/>
          </a:prstGeom>
          <a:noFill/>
          <a:ln w="28575" cap="flat" cmpd="sng">
            <a:solidFill>
              <a:schemeClr val="lt1"/>
            </a:solidFill>
            <a:prstDash val="solid"/>
            <a:miter lim="800000"/>
            <a:headEnd type="none" w="sm" len="sm"/>
            <a:tailEnd type="none" w="sm" len="sm"/>
          </a:ln>
        </p:spPr>
      </p:cxnSp>
      <p:cxnSp>
        <p:nvCxnSpPr>
          <p:cNvPr id="161" name="Google Shape;161;p30"/>
          <p:cNvCxnSpPr/>
          <p:nvPr/>
        </p:nvCxnSpPr>
        <p:spPr>
          <a:xfrm>
            <a:off x="741146" y="5698156"/>
            <a:ext cx="1790299" cy="0"/>
          </a:xfrm>
          <a:prstGeom prst="straightConnector1">
            <a:avLst/>
          </a:prstGeom>
          <a:noFill/>
          <a:ln w="1270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223677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Text (in Circle)-Blue">
  <p:cSld name="1_Text (in Circle)-Blue">
    <p:spTree>
      <p:nvGrpSpPr>
        <p:cNvPr id="1" name="Shape 162"/>
        <p:cNvGrpSpPr/>
        <p:nvPr/>
      </p:nvGrpSpPr>
      <p:grpSpPr>
        <a:xfrm>
          <a:off x="0" y="0"/>
          <a:ext cx="0" cy="0"/>
          <a:chOff x="0" y="0"/>
          <a:chExt cx="0" cy="0"/>
        </a:xfrm>
      </p:grpSpPr>
      <p:sp>
        <p:nvSpPr>
          <p:cNvPr id="163" name="Google Shape;163;p31"/>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31"/>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Overpass"/>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5" name="Google Shape;165;p31"/>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66" name="Google Shape;166;p31"/>
          <p:cNvSpPr txBox="1">
            <a:spLocks noGrp="1"/>
          </p:cNvSpPr>
          <p:nvPr>
            <p:ph type="body" idx="1"/>
          </p:nvPr>
        </p:nvSpPr>
        <p:spPr>
          <a:xfrm>
            <a:off x="619125" y="2184400"/>
            <a:ext cx="8212138" cy="3619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000"/>
              <a:buNone/>
              <a:defRPr>
                <a:solidFill>
                  <a:schemeClr val="lt1"/>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976059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Circle Photo/Text-Blue">
  <p:cSld name="1_Circle Photo/Text-Blue">
    <p:spTree>
      <p:nvGrpSpPr>
        <p:cNvPr id="1" name="Shape 167"/>
        <p:cNvGrpSpPr/>
        <p:nvPr/>
      </p:nvGrpSpPr>
      <p:grpSpPr>
        <a:xfrm>
          <a:off x="0" y="0"/>
          <a:ext cx="0" cy="0"/>
          <a:chOff x="0" y="0"/>
          <a:chExt cx="0" cy="0"/>
        </a:xfrm>
      </p:grpSpPr>
      <p:sp>
        <p:nvSpPr>
          <p:cNvPr id="168" name="Google Shape;168;p32"/>
          <p:cNvSpPr/>
          <p:nvPr/>
        </p:nvSpPr>
        <p:spPr>
          <a:xfrm>
            <a:off x="0" y="0"/>
            <a:ext cx="12192000" cy="261807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32"/>
          <p:cNvSpPr txBox="1">
            <a:spLocks noGrp="1"/>
          </p:cNvSpPr>
          <p:nvPr>
            <p:ph type="title"/>
          </p:nvPr>
        </p:nvSpPr>
        <p:spPr>
          <a:xfrm>
            <a:off x="6795435" y="365125"/>
            <a:ext cx="4918509" cy="2012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Overpas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0" name="Google Shape;170;p32"/>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71" name="Google Shape;171;p32"/>
          <p:cNvSpPr/>
          <p:nvPr/>
        </p:nvSpPr>
        <p:spPr>
          <a:xfrm>
            <a:off x="288758" y="349553"/>
            <a:ext cx="6217920" cy="621792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32"/>
          <p:cNvSpPr/>
          <p:nvPr/>
        </p:nvSpPr>
        <p:spPr>
          <a:xfrm>
            <a:off x="1017234" y="1078029"/>
            <a:ext cx="4760968" cy="47609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32"/>
          <p:cNvSpPr>
            <a:spLocks noGrp="1"/>
          </p:cNvSpPr>
          <p:nvPr>
            <p:ph type="pic" idx="2"/>
          </p:nvPr>
        </p:nvSpPr>
        <p:spPr>
          <a:xfrm>
            <a:off x="1225923" y="1232034"/>
            <a:ext cx="4343590" cy="4452958"/>
          </a:xfrm>
          <a:prstGeom prst="ellipse">
            <a:avLst/>
          </a:prstGeom>
          <a:solidFill>
            <a:srgbClr val="D9EFE7"/>
          </a:solidFill>
          <a:ln>
            <a:noFill/>
          </a:ln>
        </p:spPr>
      </p:sp>
      <p:sp>
        <p:nvSpPr>
          <p:cNvPr id="174" name="Google Shape;174;p32"/>
          <p:cNvSpPr txBox="1">
            <a:spLocks noGrp="1"/>
          </p:cNvSpPr>
          <p:nvPr>
            <p:ph type="body" idx="1"/>
          </p:nvPr>
        </p:nvSpPr>
        <p:spPr>
          <a:xfrm>
            <a:off x="6795435" y="2858068"/>
            <a:ext cx="4918509" cy="255054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0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157353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Small Photo-Blue">
  <p:cSld name="1_Small Photo-Blue">
    <p:spTree>
      <p:nvGrpSpPr>
        <p:cNvPr id="1" name="Shape 175"/>
        <p:cNvGrpSpPr/>
        <p:nvPr/>
      </p:nvGrpSpPr>
      <p:grpSpPr>
        <a:xfrm>
          <a:off x="0" y="0"/>
          <a:ext cx="0" cy="0"/>
          <a:chOff x="0" y="0"/>
          <a:chExt cx="0" cy="0"/>
        </a:xfrm>
      </p:grpSpPr>
      <p:sp>
        <p:nvSpPr>
          <p:cNvPr id="176" name="Google Shape;176;p33"/>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33"/>
          <p:cNvSpPr txBox="1">
            <a:spLocks noGrp="1"/>
          </p:cNvSpPr>
          <p:nvPr>
            <p:ph type="title"/>
          </p:nvPr>
        </p:nvSpPr>
        <p:spPr>
          <a:xfrm>
            <a:off x="619125" y="616017"/>
            <a:ext cx="8212774" cy="132828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Overpass"/>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8" name="Google Shape;178;p33"/>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79" name="Google Shape;179;p33"/>
          <p:cNvSpPr txBox="1">
            <a:spLocks noGrp="1"/>
          </p:cNvSpPr>
          <p:nvPr>
            <p:ph type="body" idx="1"/>
          </p:nvPr>
        </p:nvSpPr>
        <p:spPr>
          <a:xfrm>
            <a:off x="3724977" y="2184400"/>
            <a:ext cx="5106922" cy="3619500"/>
          </a:xfrm>
          <a:prstGeom prst="rect">
            <a:avLst/>
          </a:prstGeom>
          <a:noFill/>
          <a:ln>
            <a:noFill/>
          </a:ln>
        </p:spPr>
        <p:txBody>
          <a:bodyPr spcFirstLastPara="1" wrap="square" lIns="91425" tIns="45700" rIns="91425" bIns="45700" anchor="ctr" anchorCtr="1">
            <a:normAutofit/>
          </a:bodyPr>
          <a:lstStyle>
            <a:lvl1pPr marL="457200" lvl="0" indent="-228600" algn="l">
              <a:lnSpc>
                <a:spcPct val="90000"/>
              </a:lnSpc>
              <a:spcBef>
                <a:spcPts val="1000"/>
              </a:spcBef>
              <a:spcAft>
                <a:spcPts val="0"/>
              </a:spcAft>
              <a:buClr>
                <a:schemeClr val="lt1"/>
              </a:buClr>
              <a:buSzPts val="3000"/>
              <a:buNone/>
              <a:defRPr>
                <a:solidFill>
                  <a:schemeClr val="lt1"/>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33"/>
          <p:cNvSpPr>
            <a:spLocks noGrp="1"/>
          </p:cNvSpPr>
          <p:nvPr>
            <p:ph type="pic" idx="2"/>
          </p:nvPr>
        </p:nvSpPr>
        <p:spPr>
          <a:xfrm>
            <a:off x="619125" y="2560318"/>
            <a:ext cx="2800350" cy="2800350"/>
          </a:xfrm>
          <a:prstGeom prst="ellipse">
            <a:avLst/>
          </a:prstGeom>
          <a:solidFill>
            <a:srgbClr val="D5DBEF"/>
          </a:solidFill>
          <a:ln>
            <a:noFill/>
          </a:ln>
        </p:spPr>
      </p:sp>
    </p:spTree>
    <p:extLst>
      <p:ext uri="{BB962C8B-B14F-4D97-AF65-F5344CB8AC3E}">
        <p14:creationId xmlns:p14="http://schemas.microsoft.com/office/powerpoint/2010/main" val="17117399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_Title, Content-Blue">
  <p:cSld name="1_Title, Content-Blue">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4" name="Google Shape;184;p34"/>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85" name="Google Shape;185;p34"/>
          <p:cNvSpPr/>
          <p:nvPr/>
        </p:nvSpPr>
        <p:spPr>
          <a:xfrm>
            <a:off x="0" y="0"/>
            <a:ext cx="12192000" cy="6858000"/>
          </a:xfrm>
          <a:prstGeom prst="rect">
            <a:avLst/>
          </a:prstGeom>
          <a:noFill/>
          <a:ln w="254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04264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Green">
  <p:cSld name="Quote-Green">
    <p:spTree>
      <p:nvGrpSpPr>
        <p:cNvPr id="1" name="Shape 65"/>
        <p:cNvGrpSpPr/>
        <p:nvPr/>
      </p:nvGrpSpPr>
      <p:grpSpPr>
        <a:xfrm>
          <a:off x="0" y="0"/>
          <a:ext cx="0" cy="0"/>
          <a:chOff x="0" y="0"/>
          <a:chExt cx="0" cy="0"/>
        </a:xfrm>
      </p:grpSpPr>
      <p:sp>
        <p:nvSpPr>
          <p:cNvPr id="66" name="Google Shape;66;p12"/>
          <p:cNvSpPr/>
          <p:nvPr/>
        </p:nvSpPr>
        <p:spPr>
          <a:xfrm>
            <a:off x="-113672" y="1"/>
            <a:ext cx="12101034" cy="6857999"/>
          </a:xfrm>
          <a:custGeom>
            <a:avLst/>
            <a:gdLst/>
            <a:ahLst/>
            <a:cxnLst/>
            <a:rect l="l" t="t" r="r" b="b"/>
            <a:pathLst>
              <a:path w="12101034" h="6857999" extrusionOk="0">
                <a:moveTo>
                  <a:pt x="0" y="0"/>
                </a:moveTo>
                <a:lnTo>
                  <a:pt x="12101034" y="0"/>
                </a:lnTo>
                <a:lnTo>
                  <a:pt x="12076358" y="138173"/>
                </a:lnTo>
                <a:cubicBezTo>
                  <a:pt x="11550118" y="2709849"/>
                  <a:pt x="10149286" y="4962943"/>
                  <a:pt x="8198206" y="6573119"/>
                </a:cubicBezTo>
                <a:lnTo>
                  <a:pt x="7835690" y="6857999"/>
                </a:lnTo>
                <a:lnTo>
                  <a:pt x="0" y="6857999"/>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12"/>
          <p:cNvSpPr txBox="1">
            <a:spLocks noGrp="1"/>
          </p:cNvSpPr>
          <p:nvPr>
            <p:ph type="title"/>
          </p:nvPr>
        </p:nvSpPr>
        <p:spPr>
          <a:xfrm>
            <a:off x="619125" y="1713297"/>
            <a:ext cx="8212774" cy="352284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000"/>
              <a:buFont typeface="Overpas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2"/>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69" name="Google Shape;69;p12"/>
          <p:cNvSpPr txBox="1">
            <a:spLocks noGrp="1"/>
          </p:cNvSpPr>
          <p:nvPr>
            <p:ph type="body" idx="1"/>
          </p:nvPr>
        </p:nvSpPr>
        <p:spPr>
          <a:xfrm>
            <a:off x="619125" y="5801627"/>
            <a:ext cx="8212138" cy="4908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i="1">
                <a:solidFill>
                  <a:schemeClr val="dk2"/>
                </a:solidFill>
              </a:defRPr>
            </a:lvl1pPr>
            <a:lvl2pPr marL="914400" lvl="1" indent="-393700" algn="l">
              <a:lnSpc>
                <a:spcPct val="90000"/>
              </a:lnSpc>
              <a:spcBef>
                <a:spcPts val="500"/>
              </a:spcBef>
              <a:spcAft>
                <a:spcPts val="0"/>
              </a:spcAft>
              <a:buClr>
                <a:schemeClr val="dk2"/>
              </a:buClr>
              <a:buSzPts val="2600"/>
              <a:buChar char="•"/>
              <a:defRPr>
                <a:solidFill>
                  <a:schemeClr val="dk2"/>
                </a:solidFill>
              </a:defRPr>
            </a:lvl2pPr>
            <a:lvl3pPr marL="1371600" lvl="2" indent="-381000" algn="l">
              <a:lnSpc>
                <a:spcPct val="90000"/>
              </a:lnSpc>
              <a:spcBef>
                <a:spcPts val="500"/>
              </a:spcBef>
              <a:spcAft>
                <a:spcPts val="0"/>
              </a:spcAft>
              <a:buClr>
                <a:schemeClr val="dk2"/>
              </a:buClr>
              <a:buSzPts val="2400"/>
              <a:buChar char="•"/>
              <a:defRPr>
                <a:solidFill>
                  <a:schemeClr val="dk2"/>
                </a:solidFill>
              </a:defRPr>
            </a:lvl3pPr>
            <a:lvl4pPr marL="1828800" lvl="3" indent="-381000" algn="l">
              <a:lnSpc>
                <a:spcPct val="90000"/>
              </a:lnSpc>
              <a:spcBef>
                <a:spcPts val="500"/>
              </a:spcBef>
              <a:spcAft>
                <a:spcPts val="0"/>
              </a:spcAft>
              <a:buClr>
                <a:schemeClr val="dk2"/>
              </a:buClr>
              <a:buSzPts val="2400"/>
              <a:buChar char="•"/>
              <a:defRPr>
                <a:solidFill>
                  <a:schemeClr val="dk2"/>
                </a:solidFill>
              </a:defRPr>
            </a:lvl4pPr>
            <a:lvl5pPr marL="2286000" lvl="4" indent="-381000" algn="l">
              <a:lnSpc>
                <a:spcPct val="90000"/>
              </a:lnSpc>
              <a:spcBef>
                <a:spcPts val="500"/>
              </a:spcBef>
              <a:spcAft>
                <a:spcPts val="0"/>
              </a:spcAft>
              <a:buClr>
                <a:schemeClr val="dk2"/>
              </a:buClr>
              <a:buSzPts val="24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 name="Google Shape;70;p12"/>
          <p:cNvPicPr preferRelativeResize="0"/>
          <p:nvPr/>
        </p:nvPicPr>
        <p:blipFill rotWithShape="1">
          <a:blip r:embed="rId3">
            <a:alphaModFix/>
          </a:blip>
          <a:srcRect/>
          <a:stretch/>
        </p:blipFill>
        <p:spPr>
          <a:xfrm>
            <a:off x="619125" y="740447"/>
            <a:ext cx="786163" cy="570602"/>
          </a:xfrm>
          <a:prstGeom prst="rect">
            <a:avLst/>
          </a:prstGeom>
          <a:noFill/>
          <a:ln>
            <a:noFill/>
          </a:ln>
        </p:spPr>
      </p:pic>
      <p:cxnSp>
        <p:nvCxnSpPr>
          <p:cNvPr id="71" name="Google Shape;71;p12"/>
          <p:cNvCxnSpPr/>
          <p:nvPr/>
        </p:nvCxnSpPr>
        <p:spPr>
          <a:xfrm>
            <a:off x="1722922" y="972152"/>
            <a:ext cx="7108341" cy="0"/>
          </a:xfrm>
          <a:prstGeom prst="straightConnector1">
            <a:avLst/>
          </a:prstGeom>
          <a:noFill/>
          <a:ln w="28575" cap="flat" cmpd="sng">
            <a:solidFill>
              <a:schemeClr val="dk2"/>
            </a:solidFill>
            <a:prstDash val="solid"/>
            <a:miter lim="800000"/>
            <a:headEnd type="none" w="sm" len="sm"/>
            <a:tailEnd type="none" w="sm" len="sm"/>
          </a:ln>
        </p:spPr>
      </p:cxnSp>
      <p:cxnSp>
        <p:nvCxnSpPr>
          <p:cNvPr id="72" name="Google Shape;72;p12"/>
          <p:cNvCxnSpPr/>
          <p:nvPr/>
        </p:nvCxnSpPr>
        <p:spPr>
          <a:xfrm>
            <a:off x="741146" y="5698156"/>
            <a:ext cx="1790299" cy="0"/>
          </a:xfrm>
          <a:prstGeom prst="straightConnector1">
            <a:avLst/>
          </a:prstGeom>
          <a:noFill/>
          <a:ln w="1270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4654878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itle, Photo, Content-Blue">
  <p:cSld name="1_Title, Photo, Content-Blue">
    <p:spTree>
      <p:nvGrpSpPr>
        <p:cNvPr id="1" name="Shape 186"/>
        <p:cNvGrpSpPr/>
        <p:nvPr/>
      </p:nvGrpSpPr>
      <p:grpSpPr>
        <a:xfrm>
          <a:off x="0" y="0"/>
          <a:ext cx="0" cy="0"/>
          <a:chOff x="0" y="0"/>
          <a:chExt cx="0" cy="0"/>
        </a:xfrm>
      </p:grpSpPr>
      <p:sp>
        <p:nvSpPr>
          <p:cNvPr id="187" name="Google Shape;18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35"/>
          <p:cNvSpPr txBox="1">
            <a:spLocks noGrp="1"/>
          </p:cNvSpPr>
          <p:nvPr>
            <p:ph type="body" idx="1"/>
          </p:nvPr>
        </p:nvSpPr>
        <p:spPr>
          <a:xfrm>
            <a:off x="3474720" y="1825625"/>
            <a:ext cx="787908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9" name="Google Shape;189;p35"/>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90" name="Google Shape;190;p35"/>
          <p:cNvSpPr/>
          <p:nvPr/>
        </p:nvSpPr>
        <p:spPr>
          <a:xfrm>
            <a:off x="0" y="0"/>
            <a:ext cx="12192000" cy="6858000"/>
          </a:xfrm>
          <a:prstGeom prst="rect">
            <a:avLst/>
          </a:prstGeom>
          <a:noFill/>
          <a:ln w="254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35"/>
          <p:cNvSpPr>
            <a:spLocks noGrp="1"/>
          </p:cNvSpPr>
          <p:nvPr>
            <p:ph type="pic" idx="2"/>
          </p:nvPr>
        </p:nvSpPr>
        <p:spPr>
          <a:xfrm>
            <a:off x="838200" y="1825625"/>
            <a:ext cx="2405514" cy="4351338"/>
          </a:xfrm>
          <a:prstGeom prst="rect">
            <a:avLst/>
          </a:prstGeom>
          <a:solidFill>
            <a:srgbClr val="D5DBEF"/>
          </a:solidFill>
          <a:ln>
            <a:noFill/>
          </a:ln>
        </p:spPr>
      </p:sp>
    </p:spTree>
    <p:extLst>
      <p:ext uri="{BB962C8B-B14F-4D97-AF65-F5344CB8AC3E}">
        <p14:creationId xmlns:p14="http://schemas.microsoft.com/office/powerpoint/2010/main" val="15121913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itle, 2 Col. Content-Blue">
  <p:cSld name="1_Title, 2 Col. Content-Blue">
    <p:spTree>
      <p:nvGrpSpPr>
        <p:cNvPr id="1" name="Shape 192"/>
        <p:cNvGrpSpPr/>
        <p:nvPr/>
      </p:nvGrpSpPr>
      <p:grpSpPr>
        <a:xfrm>
          <a:off x="0" y="0"/>
          <a:ext cx="0" cy="0"/>
          <a:chOff x="0" y="0"/>
          <a:chExt cx="0" cy="0"/>
        </a:xfrm>
      </p:grpSpPr>
      <p:sp>
        <p:nvSpPr>
          <p:cNvPr id="193" name="Google Shape;19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6" name="Google Shape;196;p36"/>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197" name="Google Shape;197;p36"/>
          <p:cNvSpPr/>
          <p:nvPr/>
        </p:nvSpPr>
        <p:spPr>
          <a:xfrm>
            <a:off x="0" y="0"/>
            <a:ext cx="12192000" cy="6858000"/>
          </a:xfrm>
          <a:prstGeom prst="rect">
            <a:avLst/>
          </a:prstGeom>
          <a:noFill/>
          <a:ln w="254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214523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Comparison-Blue">
  <p:cSld name="1_Comparison-Blue">
    <p:spTree>
      <p:nvGrpSpPr>
        <p:cNvPr id="1" name="Shape 198"/>
        <p:cNvGrpSpPr/>
        <p:nvPr/>
      </p:nvGrpSpPr>
      <p:grpSpPr>
        <a:xfrm>
          <a:off x="0" y="0"/>
          <a:ext cx="0" cy="0"/>
          <a:chOff x="0" y="0"/>
          <a:chExt cx="0" cy="0"/>
        </a:xfrm>
      </p:grpSpPr>
      <p:sp>
        <p:nvSpPr>
          <p:cNvPr id="199" name="Google Shape;199;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1" name="Google Shape;201;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3" name="Google Shape;203;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4" name="Google Shape;204;p37"/>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05" name="Google Shape;205;p37"/>
          <p:cNvSpPr/>
          <p:nvPr/>
        </p:nvSpPr>
        <p:spPr>
          <a:xfrm>
            <a:off x="0" y="0"/>
            <a:ext cx="12192000" cy="6858000"/>
          </a:xfrm>
          <a:prstGeom prst="rect">
            <a:avLst/>
          </a:prstGeom>
          <a:noFill/>
          <a:ln w="254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093704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hoto 1">
  <p:cSld name="Photo 1">
    <p:spTree>
      <p:nvGrpSpPr>
        <p:cNvPr id="1" name="Shape 206"/>
        <p:cNvGrpSpPr/>
        <p:nvPr/>
      </p:nvGrpSpPr>
      <p:grpSpPr>
        <a:xfrm>
          <a:off x="0" y="0"/>
          <a:ext cx="0" cy="0"/>
          <a:chOff x="0" y="0"/>
          <a:chExt cx="0" cy="0"/>
        </a:xfrm>
      </p:grpSpPr>
      <p:pic>
        <p:nvPicPr>
          <p:cNvPr id="207" name="Google Shape;207;p38"/>
          <p:cNvPicPr preferRelativeResize="0"/>
          <p:nvPr/>
        </p:nvPicPr>
        <p:blipFill rotWithShape="1">
          <a:blip r:embed="rId2">
            <a:alphaModFix/>
          </a:blip>
          <a:srcRect/>
          <a:stretch/>
        </p:blipFill>
        <p:spPr>
          <a:xfrm>
            <a:off x="286351" y="192940"/>
            <a:ext cx="2285050" cy="763005"/>
          </a:xfrm>
          <a:prstGeom prst="rect">
            <a:avLst/>
          </a:prstGeom>
          <a:noFill/>
          <a:ln>
            <a:noFill/>
          </a:ln>
        </p:spPr>
      </p:pic>
      <p:sp>
        <p:nvSpPr>
          <p:cNvPr id="208" name="Google Shape;208;p38"/>
          <p:cNvSpPr>
            <a:spLocks noGrp="1"/>
          </p:cNvSpPr>
          <p:nvPr>
            <p:ph type="pic" idx="2"/>
          </p:nvPr>
        </p:nvSpPr>
        <p:spPr>
          <a:xfrm>
            <a:off x="90965" y="-3176"/>
            <a:ext cx="12101035" cy="6861175"/>
          </a:xfrm>
          <a:prstGeom prst="rect">
            <a:avLst/>
          </a:prstGeom>
          <a:solidFill>
            <a:srgbClr val="D8D8D8">
              <a:alpha val="35686"/>
            </a:srgbClr>
          </a:solidFill>
          <a:ln>
            <a:noFill/>
          </a:ln>
        </p:spPr>
      </p:sp>
    </p:spTree>
    <p:extLst>
      <p:ext uri="{BB962C8B-B14F-4D97-AF65-F5344CB8AC3E}">
        <p14:creationId xmlns:p14="http://schemas.microsoft.com/office/powerpoint/2010/main" val="3244482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hoto 2">
  <p:cSld name="Photo 2">
    <p:spTree>
      <p:nvGrpSpPr>
        <p:cNvPr id="1" name="Shape 209"/>
        <p:cNvGrpSpPr/>
        <p:nvPr/>
      </p:nvGrpSpPr>
      <p:grpSpPr>
        <a:xfrm>
          <a:off x="0" y="0"/>
          <a:ext cx="0" cy="0"/>
          <a:chOff x="0" y="0"/>
          <a:chExt cx="0" cy="0"/>
        </a:xfrm>
      </p:grpSpPr>
      <p:pic>
        <p:nvPicPr>
          <p:cNvPr id="210" name="Google Shape;210;p39"/>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11" name="Google Shape;211;p39"/>
          <p:cNvSpPr>
            <a:spLocks noGrp="1"/>
          </p:cNvSpPr>
          <p:nvPr>
            <p:ph type="pic" idx="2"/>
          </p:nvPr>
        </p:nvSpPr>
        <p:spPr>
          <a:xfrm>
            <a:off x="2665645" y="-6304"/>
            <a:ext cx="6695712" cy="6864304"/>
          </a:xfrm>
          <a:prstGeom prst="ellipse">
            <a:avLst/>
          </a:prstGeom>
          <a:solidFill>
            <a:srgbClr val="F2F2F2"/>
          </a:solidFill>
          <a:ln>
            <a:noFill/>
          </a:ln>
        </p:spPr>
      </p:sp>
    </p:spTree>
    <p:extLst>
      <p:ext uri="{BB962C8B-B14F-4D97-AF65-F5344CB8AC3E}">
        <p14:creationId xmlns:p14="http://schemas.microsoft.com/office/powerpoint/2010/main" val="32087574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hoto/Video 3">
  <p:cSld name="Photo/Video 3">
    <p:spTree>
      <p:nvGrpSpPr>
        <p:cNvPr id="1" name="Shape 212"/>
        <p:cNvGrpSpPr/>
        <p:nvPr/>
      </p:nvGrpSpPr>
      <p:grpSpPr>
        <a:xfrm>
          <a:off x="0" y="0"/>
          <a:ext cx="0" cy="0"/>
          <a:chOff x="0" y="0"/>
          <a:chExt cx="0" cy="0"/>
        </a:xfrm>
      </p:grpSpPr>
      <p:sp>
        <p:nvSpPr>
          <p:cNvPr id="213" name="Google Shape;213;p40"/>
          <p:cNvSpPr txBox="1">
            <a:spLocks noGrp="1"/>
          </p:cNvSpPr>
          <p:nvPr>
            <p:ph type="body" idx="1"/>
          </p:nvPr>
        </p:nvSpPr>
        <p:spPr>
          <a:xfrm>
            <a:off x="0" y="0"/>
            <a:ext cx="12192000" cy="6858000"/>
          </a:xfrm>
          <a:prstGeom prst="rect">
            <a:avLst/>
          </a:prstGeom>
          <a:solidFill>
            <a:srgbClr val="F2F2F2"/>
          </a:solid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40"/>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5" name="Google Shape;215;p40"/>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27454842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mparison-Yellow" type="twoTxTwoObj">
  <p:cSld name="Comparison-Yellow">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Overpass"/>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 name="Google Shape;20;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 name="Google Shape;22;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 name="Google Shape;23;p8"/>
          <p:cNvPicPr preferRelativeResize="0"/>
          <p:nvPr/>
        </p:nvPicPr>
        <p:blipFill rotWithShape="1">
          <a:blip r:embed="rId2">
            <a:alphaModFix/>
          </a:blip>
          <a:srcRect/>
          <a:stretch/>
        </p:blipFill>
        <p:spPr>
          <a:xfrm>
            <a:off x="9565105" y="5804468"/>
            <a:ext cx="2285050" cy="763005"/>
          </a:xfrm>
          <a:prstGeom prst="rect">
            <a:avLst/>
          </a:prstGeom>
          <a:noFill/>
          <a:ln>
            <a:noFill/>
          </a:ln>
        </p:spPr>
      </p:pic>
      <p:sp>
        <p:nvSpPr>
          <p:cNvPr id="24" name="Google Shape;24;p8"/>
          <p:cNvSpPr/>
          <p:nvPr/>
        </p:nvSpPr>
        <p:spPr>
          <a:xfrm>
            <a:off x="0" y="0"/>
            <a:ext cx="12192000" cy="6858000"/>
          </a:xfrm>
          <a:prstGeom prst="rect">
            <a:avLst/>
          </a:prstGeom>
          <a:noFill/>
          <a:ln w="2540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67437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Break-Yellow">
  <p:cSld name="Section Break-Yellow">
    <p:bg>
      <p:bgPr>
        <a:solidFill>
          <a:schemeClr val="accent4"/>
        </a:solidFill>
        <a:effectLst/>
      </p:bgPr>
    </p:bg>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1270000" y="567892"/>
            <a:ext cx="9652000" cy="418218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6000"/>
              <a:buFont typeface="Overpass"/>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
          <p:cNvSpPr/>
          <p:nvPr/>
        </p:nvSpPr>
        <p:spPr>
          <a:xfrm>
            <a:off x="3541295" y="5317964"/>
            <a:ext cx="5109410" cy="1540036"/>
          </a:xfrm>
          <a:custGeom>
            <a:avLst/>
            <a:gdLst/>
            <a:ahLst/>
            <a:cxnLst/>
            <a:rect l="l" t="t" r="r" b="b"/>
            <a:pathLst>
              <a:path w="4381358" h="1320593" extrusionOk="0">
                <a:moveTo>
                  <a:pt x="2190679" y="0"/>
                </a:moveTo>
                <a:cubicBezTo>
                  <a:pt x="3131757" y="0"/>
                  <a:pt x="3950334" y="524490"/>
                  <a:pt x="4370042" y="1297102"/>
                </a:cubicBezTo>
                <a:lnTo>
                  <a:pt x="4381358" y="1320593"/>
                </a:lnTo>
                <a:lnTo>
                  <a:pt x="0" y="1320593"/>
                </a:lnTo>
                <a:lnTo>
                  <a:pt x="11316" y="1297102"/>
                </a:lnTo>
                <a:cubicBezTo>
                  <a:pt x="431025" y="524490"/>
                  <a:pt x="1249601" y="0"/>
                  <a:pt x="21906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8" name="Google Shape;28;p9"/>
          <p:cNvPicPr preferRelativeResize="0"/>
          <p:nvPr/>
        </p:nvPicPr>
        <p:blipFill rotWithShape="1">
          <a:blip r:embed="rId2">
            <a:alphaModFix/>
          </a:blip>
          <a:srcRect/>
          <a:stretch/>
        </p:blipFill>
        <p:spPr>
          <a:xfrm>
            <a:off x="4848724" y="5740083"/>
            <a:ext cx="2658032" cy="887549"/>
          </a:xfrm>
          <a:prstGeom prst="rect">
            <a:avLst/>
          </a:prstGeom>
          <a:noFill/>
          <a:ln>
            <a:noFill/>
          </a:ln>
        </p:spPr>
      </p:pic>
    </p:spTree>
    <p:extLst>
      <p:ext uri="{BB962C8B-B14F-4D97-AF65-F5344CB8AC3E}">
        <p14:creationId xmlns:p14="http://schemas.microsoft.com/office/powerpoint/2010/main" val="21883822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theme" Target="../theme/theme2.xml"/><Relationship Id="rId8"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Overpass"/>
              <a:buNone/>
              <a:defRPr sz="4400" b="1" i="0" u="none" strike="noStrike" cap="none">
                <a:solidFill>
                  <a:schemeClr val="accent1"/>
                </a:solidFill>
                <a:latin typeface="Overpass"/>
                <a:ea typeface="Overpass"/>
                <a:cs typeface="Overpass"/>
                <a:sym typeface="Overpas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19100" algn="l" rtl="0">
              <a:lnSpc>
                <a:spcPct val="90000"/>
              </a:lnSpc>
              <a:spcBef>
                <a:spcPts val="1000"/>
              </a:spcBef>
              <a:spcAft>
                <a:spcPts val="0"/>
              </a:spcAft>
              <a:buClr>
                <a:schemeClr val="dk1"/>
              </a:buClr>
              <a:buSzPts val="3000"/>
              <a:buFont typeface="Arial"/>
              <a:buChar char="•"/>
              <a:defRPr sz="3000" b="0" i="0" u="none" strike="noStrike" cap="none">
                <a:solidFill>
                  <a:schemeClr val="dk1"/>
                </a:solidFill>
                <a:latin typeface="Overpass"/>
                <a:ea typeface="Overpass"/>
                <a:cs typeface="Overpass"/>
                <a:sym typeface="Overpass"/>
              </a:defRPr>
            </a:lvl1pPr>
            <a:lvl2pPr marL="914400" marR="0" lvl="1" indent="-393700" algn="l" rtl="0">
              <a:lnSpc>
                <a:spcPct val="90000"/>
              </a:lnSpc>
              <a:spcBef>
                <a:spcPts val="500"/>
              </a:spcBef>
              <a:spcAft>
                <a:spcPts val="0"/>
              </a:spcAft>
              <a:buClr>
                <a:schemeClr val="dk1"/>
              </a:buClr>
              <a:buSzPts val="2600"/>
              <a:buFont typeface="Arial"/>
              <a:buChar char="•"/>
              <a:defRPr sz="2600" b="0" i="0" u="none" strike="noStrike" cap="none">
                <a:solidFill>
                  <a:schemeClr val="dk1"/>
                </a:solidFill>
                <a:latin typeface="Overpass"/>
                <a:ea typeface="Overpass"/>
                <a:cs typeface="Overpass"/>
                <a:sym typeface="Overpass"/>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verpass"/>
                <a:ea typeface="Overpass"/>
                <a:cs typeface="Overpass"/>
                <a:sym typeface="Overpass"/>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verpass"/>
                <a:ea typeface="Overpass"/>
                <a:cs typeface="Overpass"/>
                <a:sym typeface="Overpass"/>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verpass"/>
                <a:ea typeface="Overpass"/>
                <a:cs typeface="Overpass"/>
                <a:sym typeface="Overpas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5339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Overpass"/>
              <a:buNone/>
              <a:defRPr sz="4400" b="1" i="0" u="none" strike="noStrike" cap="none">
                <a:solidFill>
                  <a:schemeClr val="accent1"/>
                </a:solidFill>
                <a:latin typeface="Overpass"/>
                <a:ea typeface="Overpass"/>
                <a:cs typeface="Overpass"/>
                <a:sym typeface="Overpas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19100" algn="l" rtl="0">
              <a:lnSpc>
                <a:spcPct val="90000"/>
              </a:lnSpc>
              <a:spcBef>
                <a:spcPts val="1000"/>
              </a:spcBef>
              <a:spcAft>
                <a:spcPts val="0"/>
              </a:spcAft>
              <a:buClr>
                <a:schemeClr val="dk1"/>
              </a:buClr>
              <a:buSzPts val="3000"/>
              <a:buFont typeface="Arial"/>
              <a:buChar char="•"/>
              <a:defRPr sz="3000" b="0" i="0" u="none" strike="noStrike" cap="none">
                <a:solidFill>
                  <a:schemeClr val="dk1"/>
                </a:solidFill>
                <a:latin typeface="Overpass"/>
                <a:ea typeface="Overpass"/>
                <a:cs typeface="Overpass"/>
                <a:sym typeface="Overpass"/>
              </a:defRPr>
            </a:lvl1pPr>
            <a:lvl2pPr marL="914400" marR="0" lvl="1" indent="-393700" algn="l" rtl="0">
              <a:lnSpc>
                <a:spcPct val="90000"/>
              </a:lnSpc>
              <a:spcBef>
                <a:spcPts val="500"/>
              </a:spcBef>
              <a:spcAft>
                <a:spcPts val="0"/>
              </a:spcAft>
              <a:buClr>
                <a:schemeClr val="dk1"/>
              </a:buClr>
              <a:buSzPts val="2600"/>
              <a:buFont typeface="Arial"/>
              <a:buChar char="•"/>
              <a:defRPr sz="2600" b="0" i="0" u="none" strike="noStrike" cap="none">
                <a:solidFill>
                  <a:schemeClr val="dk1"/>
                </a:solidFill>
                <a:latin typeface="Overpass"/>
                <a:ea typeface="Overpass"/>
                <a:cs typeface="Overpass"/>
                <a:sym typeface="Overpass"/>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verpass"/>
                <a:ea typeface="Overpass"/>
                <a:cs typeface="Overpass"/>
                <a:sym typeface="Overpass"/>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verpass"/>
                <a:ea typeface="Overpass"/>
                <a:cs typeface="Overpass"/>
                <a:sym typeface="Overpass"/>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verpass"/>
                <a:ea typeface="Overpass"/>
                <a:cs typeface="Overpass"/>
                <a:sym typeface="Overpas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3493783"/>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9" r:id="rId33"/>
    <p:sldLayoutId id="2147483760"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1"/>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10" name="Google Shape;410;p1" descr="A field of flowers&#10;&#10;Description automatically generated"/>
          <p:cNvPicPr preferRelativeResize="0"/>
          <p:nvPr/>
        </p:nvPicPr>
        <p:blipFill rotWithShape="1">
          <a:blip r:embed="rId3">
            <a:alphaModFix amt="73000"/>
          </a:blip>
          <a:srcRect b="25000"/>
          <a:stretch/>
        </p:blipFill>
        <p:spPr>
          <a:xfrm>
            <a:off x="0" y="0"/>
            <a:ext cx="12192000" cy="6858000"/>
          </a:xfrm>
          <a:prstGeom prst="rect">
            <a:avLst/>
          </a:prstGeom>
          <a:noFill/>
          <a:ln>
            <a:noFill/>
          </a:ln>
        </p:spPr>
      </p:pic>
      <p:sp>
        <p:nvSpPr>
          <p:cNvPr id="411" name="Google Shape;411;p1"/>
          <p:cNvSpPr txBox="1">
            <a:spLocks noGrp="1"/>
          </p:cNvSpPr>
          <p:nvPr>
            <p:ph type="ctrTitle"/>
          </p:nvPr>
        </p:nvSpPr>
        <p:spPr>
          <a:xfrm>
            <a:off x="629653" y="1106905"/>
            <a:ext cx="10932694" cy="2322095"/>
          </a:xfrm>
          <a:prstGeom prst="rect">
            <a:avLst/>
          </a:prstGeom>
          <a:solidFill>
            <a:schemeClr val="accent3">
              <a:alpha val="45000"/>
            </a:scheme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000"/>
              <a:buFont typeface="Overpass"/>
              <a:buNone/>
            </a:pPr>
            <a:r>
              <a:rPr lang="en-US" sz="5000">
                <a:solidFill>
                  <a:schemeClr val="tx1"/>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Oregon Native Seed Strategy</a:t>
            </a:r>
            <a:br>
              <a:rPr lang="en-US" sz="4800">
                <a:solidFill>
                  <a:schemeClr val="tx1"/>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br>
            <a:r>
              <a:rPr lang="en-US" sz="3200">
                <a:solidFill>
                  <a:schemeClr val="tx1"/>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A collaborative approach to increasing native plant materials availability and use</a:t>
            </a:r>
            <a:endParaRPr sz="3200">
              <a:solidFill>
                <a:schemeClr val="tx1"/>
              </a:solidFill>
            </a:endParaRPr>
          </a:p>
        </p:txBody>
      </p:sp>
      <p:sp>
        <p:nvSpPr>
          <p:cNvPr id="412" name="Google Shape;412;p1"/>
          <p:cNvSpPr txBox="1">
            <a:spLocks noGrp="1"/>
          </p:cNvSpPr>
          <p:nvPr>
            <p:ph type="subTitle" idx="1"/>
          </p:nvPr>
        </p:nvSpPr>
        <p:spPr>
          <a:xfrm>
            <a:off x="367162" y="4187640"/>
            <a:ext cx="5165033" cy="2322095"/>
          </a:xfrm>
          <a:prstGeom prst="rect">
            <a:avLst/>
          </a:prstGeom>
          <a:solidFill>
            <a:schemeClr val="accent3">
              <a:alpha val="49803"/>
            </a:schemeClr>
          </a:solidFill>
          <a:ln>
            <a:noFill/>
          </a:ln>
        </p:spPr>
        <p:txBody>
          <a:bodyPr spcFirstLastPara="1" wrap="square" lIns="91425" tIns="45700" rIns="91425" bIns="45700" anchor="t" anchorCtr="0">
            <a:normAutofit/>
          </a:bodyPr>
          <a:lstStyle/>
          <a:p>
            <a:pPr marL="0" lvl="0" indent="0">
              <a:spcBef>
                <a:spcPts val="0"/>
              </a:spcBef>
              <a:buSzPct val="100840"/>
            </a:pPr>
            <a:r>
              <a:rPr lang="en-US" sz="3200" i="0">
                <a:solidFill>
                  <a:schemeClr val="tx1"/>
                </a:solidFill>
              </a:rPr>
              <a:t>Troy Abercrombie</a:t>
            </a:r>
          </a:p>
          <a:p>
            <a:pPr marL="0" lvl="0" indent="0">
              <a:spcBef>
                <a:spcPts val="0"/>
              </a:spcBef>
              <a:buSzPct val="100840"/>
            </a:pPr>
            <a:r>
              <a:rPr lang="en-US" sz="2300" i="0">
                <a:solidFill>
                  <a:schemeClr val="tx1"/>
                </a:solidFill>
              </a:rPr>
              <a:t>ODA Noxious Weed and Native Plant Conservation Programs Manager</a:t>
            </a:r>
            <a:endParaRPr sz="2300" i="0">
              <a:solidFill>
                <a:schemeClr val="tx1"/>
              </a:solidFill>
            </a:endParaRPr>
          </a:p>
        </p:txBody>
      </p:sp>
      <p:sp>
        <p:nvSpPr>
          <p:cNvPr id="3" name="TextBox 2">
            <a:extLst>
              <a:ext uri="{FF2B5EF4-FFF2-40B4-BE49-F238E27FC236}">
                <a16:creationId xmlns:a16="http://schemas.microsoft.com/office/drawing/2014/main" id="{F1C92F60-BBEC-9DC7-E467-1E7F955BBFCF}"/>
              </a:ext>
            </a:extLst>
          </p:cNvPr>
          <p:cNvSpPr txBox="1"/>
          <p:nvPr/>
        </p:nvSpPr>
        <p:spPr>
          <a:xfrm>
            <a:off x="3048000" y="3246792"/>
            <a:ext cx="6096000" cy="369332"/>
          </a:xfrm>
          <a:prstGeom prst="rect">
            <a:avLst/>
          </a:prstGeom>
          <a:noFill/>
        </p:spPr>
        <p:txBody>
          <a:bodyPr wrap="square">
            <a:spAutoFit/>
          </a:bodyPr>
          <a:lstStyle/>
          <a:p>
            <a:r>
              <a:rPr lang="en-US" b="0">
                <a:effectLst/>
              </a:rPr>
              <a:t> </a:t>
            </a:r>
            <a:endParaRPr lang="en-US"/>
          </a:p>
        </p:txBody>
      </p:sp>
      <p:sp>
        <p:nvSpPr>
          <p:cNvPr id="4" name="Google Shape;412;p1">
            <a:extLst>
              <a:ext uri="{FF2B5EF4-FFF2-40B4-BE49-F238E27FC236}">
                <a16:creationId xmlns:a16="http://schemas.microsoft.com/office/drawing/2014/main" id="{D361CA16-B448-B24C-703E-41DC3F5D333D}"/>
              </a:ext>
            </a:extLst>
          </p:cNvPr>
          <p:cNvSpPr txBox="1">
            <a:spLocks/>
          </p:cNvSpPr>
          <p:nvPr/>
        </p:nvSpPr>
        <p:spPr>
          <a:xfrm>
            <a:off x="6452941" y="4187639"/>
            <a:ext cx="5165033" cy="2322095"/>
          </a:xfrm>
          <a:prstGeom prst="rect">
            <a:avLst/>
          </a:prstGeom>
          <a:solidFill>
            <a:schemeClr val="accent3">
              <a:alpha val="49803"/>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191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Overpass"/>
                <a:ea typeface="Overpass"/>
                <a:cs typeface="Overpass"/>
                <a:sym typeface="Overpass"/>
              </a:defRPr>
            </a:lvl1pPr>
            <a:lvl2pPr marL="914400" marR="0" lvl="1" indent="-3937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verpass"/>
                <a:ea typeface="Overpass"/>
                <a:cs typeface="Overpass"/>
                <a:sym typeface="Overpass"/>
              </a:defRPr>
            </a:lvl2pPr>
            <a:lvl3pPr marL="1371600" marR="0" lvl="2" indent="-3810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verpass"/>
                <a:ea typeface="Overpass"/>
                <a:cs typeface="Overpass"/>
                <a:sym typeface="Overpass"/>
              </a:defRPr>
            </a:lvl3pPr>
            <a:lvl4pPr marL="1828800" marR="0" lvl="3" indent="-3810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4pPr>
            <a:lvl5pPr marL="2286000" marR="0" lvl="4" indent="-3810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verpass"/>
                <a:ea typeface="Overpass"/>
                <a:cs typeface="Overpass"/>
                <a:sym typeface="Overpass"/>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spcBef>
                <a:spcPts val="0"/>
              </a:spcBef>
              <a:buSzPct val="100840"/>
            </a:pPr>
            <a:r>
              <a:rPr lang="en-US" sz="3200" i="0" kern="0">
                <a:solidFill>
                  <a:schemeClr val="tx1"/>
                </a:solidFill>
              </a:rPr>
              <a:t>Hilary Doulos</a:t>
            </a:r>
          </a:p>
          <a:p>
            <a:pPr marL="0" indent="0">
              <a:spcBef>
                <a:spcPts val="0"/>
              </a:spcBef>
              <a:buSzPct val="100840"/>
            </a:pPr>
            <a:r>
              <a:rPr lang="en-US" sz="2300" i="0" kern="0">
                <a:solidFill>
                  <a:schemeClr val="tx1"/>
                </a:solidFill>
              </a:rPr>
              <a:t>ODFW Natural &amp; Working Lands Biologist</a:t>
            </a:r>
          </a:p>
          <a:p>
            <a:pPr marL="0" indent="0">
              <a:spcBef>
                <a:spcPts val="0"/>
              </a:spcBef>
              <a:buSzPct val="100840"/>
            </a:pPr>
            <a:endParaRPr lang="en-US" sz="2500" i="0" kern="0">
              <a:solidFill>
                <a:schemeClr val="tx1"/>
              </a:solidFill>
            </a:endParaRPr>
          </a:p>
          <a:p>
            <a:pPr marL="0" indent="0">
              <a:spcBef>
                <a:spcPts val="0"/>
              </a:spcBef>
              <a:buSzPct val="100840"/>
            </a:pPr>
            <a:endParaRPr lang="en-US" sz="2500" i="0" kern="0">
              <a:solidFill>
                <a:schemeClr val="tx1"/>
              </a:solidFill>
            </a:endParaRPr>
          </a:p>
          <a:p>
            <a:pPr marL="0" indent="0">
              <a:spcBef>
                <a:spcPts val="0"/>
              </a:spcBef>
              <a:buSzPct val="100840"/>
            </a:pPr>
            <a:endParaRPr lang="en-US" sz="2500" i="0" kern="0">
              <a:solidFill>
                <a:schemeClr val="tx1"/>
              </a:solidFill>
            </a:endParaRPr>
          </a:p>
          <a:p>
            <a:pPr marL="0" indent="0">
              <a:spcBef>
                <a:spcPts val="0"/>
              </a:spcBef>
              <a:buSzPct val="100840"/>
            </a:pPr>
            <a:endParaRPr lang="en-US" sz="2500" i="0" kern="0">
              <a:solidFill>
                <a:schemeClr val="tx1"/>
              </a:solidFill>
            </a:endParaRPr>
          </a:p>
          <a:p>
            <a:pPr marL="0" indent="0">
              <a:spcBef>
                <a:spcPts val="0"/>
              </a:spcBef>
              <a:buSzPct val="100840"/>
            </a:pPr>
            <a:endParaRPr lang="en-US" sz="2500" i="0" kern="0">
              <a:solidFill>
                <a:schemeClr val="tx1"/>
              </a:solidFill>
            </a:endParaRPr>
          </a:p>
        </p:txBody>
      </p:sp>
      <p:pic>
        <p:nvPicPr>
          <p:cNvPr id="5" name="Google Shape;311;g35e66d5fe04_0_66">
            <a:extLst>
              <a:ext uri="{FF2B5EF4-FFF2-40B4-BE49-F238E27FC236}">
                <a16:creationId xmlns:a16="http://schemas.microsoft.com/office/drawing/2014/main" id="{CFAAD692-1DE7-D02F-E616-5CC03B89E1D7}"/>
              </a:ext>
            </a:extLst>
          </p:cNvPr>
          <p:cNvPicPr preferRelativeResize="0"/>
          <p:nvPr/>
        </p:nvPicPr>
        <p:blipFill>
          <a:blip r:embed="rId4">
            <a:alphaModFix/>
          </a:blip>
          <a:stretch>
            <a:fillRect/>
          </a:stretch>
        </p:blipFill>
        <p:spPr>
          <a:xfrm>
            <a:off x="7871820" y="5315864"/>
            <a:ext cx="2327273" cy="1154781"/>
          </a:xfrm>
          <a:prstGeom prst="rect">
            <a:avLst/>
          </a:prstGeom>
          <a:noFill/>
          <a:ln>
            <a:noFill/>
          </a:ln>
        </p:spPr>
      </p:pic>
      <p:pic>
        <p:nvPicPr>
          <p:cNvPr id="4098" name="Picture 2" descr="Oregon Department of Agriculture">
            <a:extLst>
              <a:ext uri="{FF2B5EF4-FFF2-40B4-BE49-F238E27FC236}">
                <a16:creationId xmlns:a16="http://schemas.microsoft.com/office/drawing/2014/main" id="{2298A7D5-6006-4EF7-3BFD-0CDDFE378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027" y="5279939"/>
            <a:ext cx="3219450" cy="1057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71974-995A-4AA4-A8E5-F13810684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D14811-BDBB-D7EC-3903-F2CD62B7B75E}"/>
              </a:ext>
            </a:extLst>
          </p:cNvPr>
          <p:cNvSpPr>
            <a:spLocks noGrp="1"/>
          </p:cNvSpPr>
          <p:nvPr>
            <p:ph type="title"/>
          </p:nvPr>
        </p:nvSpPr>
        <p:spPr/>
        <p:txBody>
          <a:bodyPr/>
          <a:lstStyle/>
          <a:p>
            <a:r>
              <a:rPr lang="en-US"/>
              <a:t>What can we do together?</a:t>
            </a:r>
          </a:p>
        </p:txBody>
      </p:sp>
      <p:pic>
        <p:nvPicPr>
          <p:cNvPr id="6" name="Google Shape;311;g35e66d5fe04_0_66">
            <a:extLst>
              <a:ext uri="{FF2B5EF4-FFF2-40B4-BE49-F238E27FC236}">
                <a16:creationId xmlns:a16="http://schemas.microsoft.com/office/drawing/2014/main" id="{F70100E1-B0E8-4E8E-50F4-CF2D702F0CD6}"/>
              </a:ext>
            </a:extLst>
          </p:cNvPr>
          <p:cNvPicPr preferRelativeResize="0"/>
          <p:nvPr/>
        </p:nvPicPr>
        <p:blipFill>
          <a:blip r:embed="rId3">
            <a:alphaModFix/>
          </a:blip>
          <a:stretch>
            <a:fillRect/>
          </a:stretch>
        </p:blipFill>
        <p:spPr>
          <a:xfrm>
            <a:off x="9360288" y="3358444"/>
            <a:ext cx="2962524" cy="1669463"/>
          </a:xfrm>
          <a:prstGeom prst="rect">
            <a:avLst/>
          </a:prstGeom>
          <a:noFill/>
          <a:ln>
            <a:noFill/>
          </a:ln>
        </p:spPr>
      </p:pic>
      <p:pic>
        <p:nvPicPr>
          <p:cNvPr id="3074" name="Picture 2" descr="Oregon Association of Conservation Districts">
            <a:extLst>
              <a:ext uri="{FF2B5EF4-FFF2-40B4-BE49-F238E27FC236}">
                <a16:creationId xmlns:a16="http://schemas.microsoft.com/office/drawing/2014/main" id="{C5456833-3D99-0A28-08EB-39983843A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1200" y="670338"/>
            <a:ext cx="2040700" cy="20407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hoto credit: East Cascades Native Plant Hub">
            <a:extLst>
              <a:ext uri="{FF2B5EF4-FFF2-40B4-BE49-F238E27FC236}">
                <a16:creationId xmlns:a16="http://schemas.microsoft.com/office/drawing/2014/main" id="{B9CE99AF-937C-1BE2-6D94-B17F4B644753}"/>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100" y="1690688"/>
            <a:ext cx="9212791" cy="6205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325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4971-F8D3-0115-8D34-05BCEDAECCBA}"/>
              </a:ext>
            </a:extLst>
          </p:cNvPr>
          <p:cNvSpPr>
            <a:spLocks noGrp="1"/>
          </p:cNvSpPr>
          <p:nvPr>
            <p:ph type="title"/>
          </p:nvPr>
        </p:nvSpPr>
        <p:spPr/>
        <p:txBody>
          <a:bodyPr>
            <a:normAutofit/>
          </a:bodyPr>
          <a:lstStyle/>
          <a:p>
            <a:r>
              <a:rPr lang="en-US" sz="4000"/>
              <a:t>Why Oregon Needs a Native Seed Strategy</a:t>
            </a:r>
          </a:p>
        </p:txBody>
      </p:sp>
      <p:sp>
        <p:nvSpPr>
          <p:cNvPr id="5" name="Google Shape;235;p3">
            <a:extLst>
              <a:ext uri="{FF2B5EF4-FFF2-40B4-BE49-F238E27FC236}">
                <a16:creationId xmlns:a16="http://schemas.microsoft.com/office/drawing/2014/main" id="{64AA9A2B-4721-2DC2-AFE7-1432747E0CC1}"/>
              </a:ext>
            </a:extLst>
          </p:cNvPr>
          <p:cNvSpPr txBox="1">
            <a:spLocks noGrp="1"/>
          </p:cNvSpPr>
          <p:nvPr>
            <p:ph type="body" idx="1"/>
          </p:nvPr>
        </p:nvSpPr>
        <p:spPr>
          <a:xfrm>
            <a:off x="4234376" y="1471319"/>
            <a:ext cx="7554350" cy="502155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1"/>
              </a:buClr>
              <a:buSzPts val="3000"/>
              <a:buChar char="•"/>
            </a:pPr>
            <a:r>
              <a:rPr lang="en-US" sz="2400" dirty="0">
                <a:solidFill>
                  <a:schemeClr val="accent1"/>
                </a:solidFill>
              </a:rPr>
              <a:t>Oregon is facing unprecedented environmental pressures</a:t>
            </a:r>
          </a:p>
          <a:p>
            <a:pPr marL="0" lvl="0" indent="0" algn="l" rtl="0">
              <a:lnSpc>
                <a:spcPct val="90000"/>
              </a:lnSpc>
              <a:spcBef>
                <a:spcPts val="0"/>
              </a:spcBef>
              <a:spcAft>
                <a:spcPts val="0"/>
              </a:spcAft>
              <a:buClr>
                <a:schemeClr val="accent1"/>
              </a:buClr>
              <a:buSzPts val="3000"/>
              <a:buNone/>
            </a:pPr>
            <a:endParaRPr lang="en-US" sz="2400" dirty="0">
              <a:solidFill>
                <a:schemeClr val="accent1"/>
              </a:solidFill>
            </a:endParaRPr>
          </a:p>
          <a:p>
            <a:pPr marL="685800" lvl="1" indent="-228600">
              <a:spcBef>
                <a:spcPts val="0"/>
              </a:spcBef>
              <a:buClr>
                <a:schemeClr val="accent1"/>
              </a:buClr>
              <a:buSzPts val="3000"/>
            </a:pPr>
            <a:r>
              <a:rPr lang="en-US" sz="2000" dirty="0">
                <a:solidFill>
                  <a:schemeClr val="accent1"/>
                </a:solidFill>
              </a:rPr>
              <a:t>Devasting wildfire seasons</a:t>
            </a:r>
          </a:p>
          <a:p>
            <a:pPr marL="685800" lvl="1" indent="-228600">
              <a:spcBef>
                <a:spcPts val="0"/>
              </a:spcBef>
              <a:buClr>
                <a:schemeClr val="accent1"/>
              </a:buClr>
              <a:buSzPts val="3000"/>
            </a:pPr>
            <a:r>
              <a:rPr lang="en-US" sz="2000" dirty="0">
                <a:solidFill>
                  <a:schemeClr val="accent1"/>
                </a:solidFill>
              </a:rPr>
              <a:t>Loss/depletion of native seed banks in disturbed landscapes</a:t>
            </a:r>
          </a:p>
          <a:p>
            <a:pPr marL="685800" lvl="1" indent="-228600">
              <a:spcBef>
                <a:spcPts val="0"/>
              </a:spcBef>
              <a:buClr>
                <a:schemeClr val="accent1"/>
              </a:buClr>
              <a:buSzPts val="3000"/>
            </a:pPr>
            <a:r>
              <a:rPr lang="en-US" sz="2000" dirty="0">
                <a:solidFill>
                  <a:schemeClr val="accent1"/>
                </a:solidFill>
              </a:rPr>
              <a:t>Spread of invasive species that hinder recovery of native plant communities</a:t>
            </a:r>
          </a:p>
          <a:p>
            <a:pPr marL="685800" lvl="1" indent="-228600">
              <a:spcBef>
                <a:spcPts val="0"/>
              </a:spcBef>
              <a:buClr>
                <a:schemeClr val="accent1"/>
              </a:buClr>
              <a:buSzPts val="3000"/>
            </a:pPr>
            <a:r>
              <a:rPr lang="en-US" sz="2000" dirty="0">
                <a:solidFill>
                  <a:schemeClr val="accent1"/>
                </a:solidFill>
              </a:rPr>
              <a:t>Altered fire regimes, climate change, habitat modification</a:t>
            </a:r>
          </a:p>
          <a:p>
            <a:pPr marL="228600" indent="-228600">
              <a:spcBef>
                <a:spcPts val="0"/>
              </a:spcBef>
              <a:buClr>
                <a:schemeClr val="accent1"/>
              </a:buClr>
              <a:buSzPts val="3000"/>
            </a:pPr>
            <a:endParaRPr lang="en-US" dirty="0">
              <a:solidFill>
                <a:schemeClr val="accent1"/>
              </a:solidFill>
            </a:endParaRPr>
          </a:p>
          <a:p>
            <a:pPr marL="228600" indent="-228600">
              <a:spcBef>
                <a:spcPts val="0"/>
              </a:spcBef>
              <a:buClr>
                <a:schemeClr val="accent1"/>
              </a:buClr>
              <a:buSzPts val="3000"/>
            </a:pPr>
            <a:r>
              <a:rPr lang="en-US" sz="2400" dirty="0">
                <a:solidFill>
                  <a:schemeClr val="accent1"/>
                </a:solidFill>
              </a:rPr>
              <a:t>Increased demand for large-scale restoration, rehabilitation, and mitigation</a:t>
            </a:r>
          </a:p>
        </p:txBody>
      </p:sp>
      <p:pic>
        <p:nvPicPr>
          <p:cNvPr id="9" name="Picture 8" descr="A picture containing outdoor, fireworks, outdoor object, sunset&#10;&#10;AI-generated content may be incorrect.">
            <a:extLst>
              <a:ext uri="{FF2B5EF4-FFF2-40B4-BE49-F238E27FC236}">
                <a16:creationId xmlns:a16="http://schemas.microsoft.com/office/drawing/2014/main" id="{DD4A13CF-6894-611C-A2C4-C14E45E77E1C}"/>
              </a:ext>
            </a:extLst>
          </p:cNvPr>
          <p:cNvPicPr>
            <a:picLocks noChangeAspect="1"/>
          </p:cNvPicPr>
          <p:nvPr/>
        </p:nvPicPr>
        <p:blipFill>
          <a:blip r:embed="rId3"/>
          <a:srcRect l="21641" r="23282"/>
          <a:stretch>
            <a:fillRect/>
          </a:stretch>
        </p:blipFill>
        <p:spPr>
          <a:xfrm>
            <a:off x="567396" y="1471319"/>
            <a:ext cx="3455632" cy="4705643"/>
          </a:xfrm>
          <a:prstGeom prst="rect">
            <a:avLst/>
          </a:prstGeom>
        </p:spPr>
      </p:pic>
      <p:sp>
        <p:nvSpPr>
          <p:cNvPr id="10" name="Rectangle 9">
            <a:extLst>
              <a:ext uri="{FF2B5EF4-FFF2-40B4-BE49-F238E27FC236}">
                <a16:creationId xmlns:a16="http://schemas.microsoft.com/office/drawing/2014/main" id="{DC74275D-DAD1-D0FE-5E5A-F39542D82FAB}"/>
              </a:ext>
            </a:extLst>
          </p:cNvPr>
          <p:cNvSpPr/>
          <p:nvPr/>
        </p:nvSpPr>
        <p:spPr>
          <a:xfrm>
            <a:off x="9339943" y="5760720"/>
            <a:ext cx="2590801" cy="8882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34729246-73C1-BB7F-96E9-E592260D4F05}"/>
              </a:ext>
            </a:extLst>
          </p:cNvPr>
          <p:cNvSpPr txBox="1"/>
          <p:nvPr/>
        </p:nvSpPr>
        <p:spPr>
          <a:xfrm>
            <a:off x="2984091" y="3246792"/>
            <a:ext cx="6223818" cy="369332"/>
          </a:xfrm>
          <a:prstGeom prst="rect">
            <a:avLst/>
          </a:prstGeom>
          <a:noFill/>
        </p:spPr>
        <p:txBody>
          <a:bodyPr wrap="square">
            <a:spAutoFit/>
          </a:bodyPr>
          <a:lstStyle/>
          <a:p>
            <a:r>
              <a:rPr lang="en-US" b="0">
                <a:effectLst/>
              </a:rPr>
              <a:t> </a:t>
            </a:r>
            <a:endParaRPr lang="en-US"/>
          </a:p>
        </p:txBody>
      </p:sp>
    </p:spTree>
    <p:extLst>
      <p:ext uri="{BB962C8B-B14F-4D97-AF65-F5344CB8AC3E}">
        <p14:creationId xmlns:p14="http://schemas.microsoft.com/office/powerpoint/2010/main" val="205290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D649-9772-A986-F944-4097B40B92B9}"/>
              </a:ext>
            </a:extLst>
          </p:cNvPr>
          <p:cNvSpPr>
            <a:spLocks noGrp="1"/>
          </p:cNvSpPr>
          <p:nvPr>
            <p:ph type="title"/>
          </p:nvPr>
        </p:nvSpPr>
        <p:spPr/>
        <p:txBody>
          <a:bodyPr/>
          <a:lstStyle/>
          <a:p>
            <a:r>
              <a:rPr lang="en-US"/>
              <a:t>Key Challenges</a:t>
            </a:r>
          </a:p>
        </p:txBody>
      </p:sp>
      <p:pic>
        <p:nvPicPr>
          <p:cNvPr id="7" name="Picture Placeholder 6" descr="A field of yellow flowers&#10;&#10;AI-generated content may be incorrect.">
            <a:extLst>
              <a:ext uri="{FF2B5EF4-FFF2-40B4-BE49-F238E27FC236}">
                <a16:creationId xmlns:a16="http://schemas.microsoft.com/office/drawing/2014/main" id="{86F21DD2-74FE-3D26-3A3C-6555D458FB7C}"/>
              </a:ext>
            </a:extLst>
          </p:cNvPr>
          <p:cNvPicPr>
            <a:picLocks noGrp="1" noChangeAspect="1"/>
          </p:cNvPicPr>
          <p:nvPr>
            <p:ph type="pic" idx="2"/>
          </p:nvPr>
        </p:nvPicPr>
        <p:blipFill>
          <a:blip r:embed="rId3"/>
          <a:srcRect l="2059" t="3519" r="55615" b="13"/>
          <a:stretch>
            <a:fillRect/>
          </a:stretch>
        </p:blipFill>
        <p:spPr>
          <a:xfrm>
            <a:off x="534988" y="1547450"/>
            <a:ext cx="2708275" cy="4629513"/>
          </a:xfrm>
        </p:spPr>
      </p:pic>
      <p:sp>
        <p:nvSpPr>
          <p:cNvPr id="5" name="Google Shape;235;p3">
            <a:extLst>
              <a:ext uri="{FF2B5EF4-FFF2-40B4-BE49-F238E27FC236}">
                <a16:creationId xmlns:a16="http://schemas.microsoft.com/office/drawing/2014/main" id="{3104B782-59C3-B5C7-F058-F768DF02E7BF}"/>
              </a:ext>
            </a:extLst>
          </p:cNvPr>
          <p:cNvSpPr txBox="1">
            <a:spLocks noGrp="1"/>
          </p:cNvSpPr>
          <p:nvPr>
            <p:ph type="body" idx="1"/>
          </p:nvPr>
        </p:nvSpPr>
        <p:spPr>
          <a:xfrm>
            <a:off x="3401603" y="1534753"/>
            <a:ext cx="8398412" cy="511424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1"/>
              </a:buClr>
              <a:buSzPts val="3000"/>
              <a:buChar char="•"/>
            </a:pPr>
            <a:r>
              <a:rPr lang="en-US" sz="2400" dirty="0">
                <a:solidFill>
                  <a:schemeClr val="accent1"/>
                </a:solidFill>
              </a:rPr>
              <a:t>Limited species diversity</a:t>
            </a:r>
          </a:p>
          <a:p>
            <a:pPr marL="0" lvl="0" indent="0" algn="l" rtl="0">
              <a:lnSpc>
                <a:spcPct val="90000"/>
              </a:lnSpc>
              <a:spcBef>
                <a:spcPts val="0"/>
              </a:spcBef>
              <a:spcAft>
                <a:spcPts val="0"/>
              </a:spcAft>
              <a:buClr>
                <a:schemeClr val="accent1"/>
              </a:buClr>
              <a:buSzPts val="3000"/>
              <a:buNone/>
            </a:pPr>
            <a:endParaRPr lang="en-US" sz="2400" dirty="0">
              <a:solidFill>
                <a:schemeClr val="accent1"/>
              </a:solidFill>
            </a:endParaRPr>
          </a:p>
          <a:p>
            <a:pPr marL="228600" lvl="0" indent="-228600" algn="l" rtl="0">
              <a:lnSpc>
                <a:spcPct val="90000"/>
              </a:lnSpc>
              <a:spcBef>
                <a:spcPts val="0"/>
              </a:spcBef>
              <a:spcAft>
                <a:spcPts val="0"/>
              </a:spcAft>
              <a:buClr>
                <a:schemeClr val="accent1"/>
              </a:buClr>
              <a:buSzPts val="3000"/>
              <a:buChar char="•"/>
            </a:pPr>
            <a:r>
              <a:rPr lang="en-US" sz="2400" dirty="0">
                <a:solidFill>
                  <a:schemeClr val="accent1"/>
                </a:solidFill>
              </a:rPr>
              <a:t>Unstable seed market &amp; supply chain bottlenecks</a:t>
            </a:r>
          </a:p>
          <a:p>
            <a:pPr marL="685800" lvl="1" indent="-228600">
              <a:spcBef>
                <a:spcPts val="0"/>
              </a:spcBef>
              <a:buClr>
                <a:schemeClr val="accent1"/>
              </a:buClr>
              <a:buSzPts val="3000"/>
            </a:pPr>
            <a:r>
              <a:rPr lang="en-US" sz="2200" dirty="0">
                <a:solidFill>
                  <a:schemeClr val="accent1"/>
                </a:solidFill>
              </a:rPr>
              <a:t>High year-to-year variability in demand</a:t>
            </a:r>
          </a:p>
          <a:p>
            <a:pPr marL="685800" lvl="1" indent="-228600">
              <a:spcBef>
                <a:spcPts val="0"/>
              </a:spcBef>
              <a:buClr>
                <a:schemeClr val="accent1"/>
              </a:buClr>
              <a:buSzPts val="3000"/>
            </a:pPr>
            <a:r>
              <a:rPr lang="en-US" sz="2200" dirty="0">
                <a:solidFill>
                  <a:schemeClr val="accent1"/>
                </a:solidFill>
              </a:rPr>
              <a:t>Hesitancy to produce less-common/specialized species </a:t>
            </a:r>
          </a:p>
          <a:p>
            <a:pPr marL="457200" lvl="1" indent="0">
              <a:spcBef>
                <a:spcPts val="0"/>
              </a:spcBef>
              <a:buClr>
                <a:schemeClr val="accent1"/>
              </a:buClr>
              <a:buSzPts val="3000"/>
              <a:buNone/>
            </a:pPr>
            <a:endParaRPr lang="en-US" sz="2200" dirty="0">
              <a:solidFill>
                <a:schemeClr val="accent1"/>
              </a:solidFill>
            </a:endParaRPr>
          </a:p>
          <a:p>
            <a:pPr marL="228600" lvl="0" indent="-228600" algn="l" rtl="0">
              <a:lnSpc>
                <a:spcPct val="90000"/>
              </a:lnSpc>
              <a:spcBef>
                <a:spcPts val="0"/>
              </a:spcBef>
              <a:spcAft>
                <a:spcPts val="0"/>
              </a:spcAft>
              <a:buClr>
                <a:schemeClr val="accent1"/>
              </a:buClr>
              <a:buSzPts val="3000"/>
              <a:buChar char="•"/>
            </a:pPr>
            <a:r>
              <a:rPr lang="en-US" sz="2400" dirty="0">
                <a:solidFill>
                  <a:schemeClr val="accent1"/>
                </a:solidFill>
              </a:rPr>
              <a:t>Lack of infrastructure &amp; capacities</a:t>
            </a:r>
          </a:p>
          <a:p>
            <a:pPr marL="685800" lvl="1" indent="-228600">
              <a:spcBef>
                <a:spcPts val="0"/>
              </a:spcBef>
              <a:buClr>
                <a:schemeClr val="accent1"/>
              </a:buClr>
              <a:buSzPts val="3000"/>
            </a:pPr>
            <a:r>
              <a:rPr lang="en-US" sz="2000" dirty="0">
                <a:solidFill>
                  <a:schemeClr val="accent1"/>
                </a:solidFill>
              </a:rPr>
              <a:t>Insufficient seed collection, cleaning, storage, and inventory management capacity</a:t>
            </a:r>
          </a:p>
          <a:p>
            <a:pPr marL="685800" lvl="1" indent="-228600">
              <a:spcBef>
                <a:spcPts val="0"/>
              </a:spcBef>
              <a:buClr>
                <a:schemeClr val="accent1"/>
              </a:buClr>
              <a:buSzPts val="3000"/>
            </a:pPr>
            <a:r>
              <a:rPr lang="en-US" sz="2000" dirty="0">
                <a:solidFill>
                  <a:schemeClr val="accent1"/>
                </a:solidFill>
              </a:rPr>
              <a:t>Gaps in research/protocols for many species</a:t>
            </a:r>
          </a:p>
          <a:p>
            <a:pPr marL="457200" lvl="1" indent="0">
              <a:spcBef>
                <a:spcPts val="0"/>
              </a:spcBef>
              <a:buClr>
                <a:schemeClr val="accent1"/>
              </a:buClr>
              <a:buSzPts val="3000"/>
              <a:buNone/>
            </a:pPr>
            <a:endParaRPr lang="en-US" sz="2000" dirty="0">
              <a:solidFill>
                <a:schemeClr val="accent1"/>
              </a:solidFill>
            </a:endParaRPr>
          </a:p>
          <a:p>
            <a:pPr marL="228600" lvl="0" indent="-228600" algn="l" rtl="0">
              <a:lnSpc>
                <a:spcPct val="90000"/>
              </a:lnSpc>
              <a:spcBef>
                <a:spcPts val="0"/>
              </a:spcBef>
              <a:spcAft>
                <a:spcPts val="0"/>
              </a:spcAft>
              <a:buClr>
                <a:schemeClr val="accent1"/>
              </a:buClr>
              <a:buSzPts val="3000"/>
              <a:buChar char="•"/>
            </a:pPr>
            <a:r>
              <a:rPr lang="en-US" sz="2400" dirty="0">
                <a:solidFill>
                  <a:schemeClr val="accent1"/>
                </a:solidFill>
              </a:rPr>
              <a:t>Procurement, coordination, and planning are fragmented</a:t>
            </a:r>
          </a:p>
          <a:p>
            <a:pPr marL="685800" lvl="1" indent="-228600">
              <a:spcBef>
                <a:spcPts val="0"/>
              </a:spcBef>
              <a:buClr>
                <a:schemeClr val="accent1"/>
              </a:buClr>
              <a:buSzPts val="3000"/>
            </a:pPr>
            <a:r>
              <a:rPr lang="en-US" sz="2000" dirty="0">
                <a:solidFill>
                  <a:schemeClr val="accent1"/>
                </a:solidFill>
              </a:rPr>
              <a:t>Limited forecasting of seed needs, poor coordination</a:t>
            </a:r>
          </a:p>
          <a:p>
            <a:pPr marL="685800" lvl="1" indent="-228600">
              <a:spcBef>
                <a:spcPts val="0"/>
              </a:spcBef>
              <a:buClr>
                <a:schemeClr val="accent1"/>
              </a:buClr>
              <a:buSzPts val="3000"/>
            </a:pPr>
            <a:r>
              <a:rPr lang="en-US" sz="2000" dirty="0">
                <a:solidFill>
                  <a:schemeClr val="accent1"/>
                </a:solidFill>
              </a:rPr>
              <a:t>Regulatory/permitting inefficiencies</a:t>
            </a:r>
          </a:p>
        </p:txBody>
      </p:sp>
      <p:sp>
        <p:nvSpPr>
          <p:cNvPr id="10" name="Rectangle 9">
            <a:extLst>
              <a:ext uri="{FF2B5EF4-FFF2-40B4-BE49-F238E27FC236}">
                <a16:creationId xmlns:a16="http://schemas.microsoft.com/office/drawing/2014/main" id="{7E74D3BF-A7ED-1C31-D196-1C65A6EBCCCB}"/>
              </a:ext>
            </a:extLst>
          </p:cNvPr>
          <p:cNvSpPr/>
          <p:nvPr/>
        </p:nvSpPr>
        <p:spPr>
          <a:xfrm>
            <a:off x="9339943" y="5760720"/>
            <a:ext cx="2590801" cy="8882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01402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42"/>
          <p:cNvPicPr preferRelativeResize="0"/>
          <p:nvPr/>
        </p:nvPicPr>
        <p:blipFill rotWithShape="1">
          <a:blip r:embed="rId3">
            <a:alphaModFix/>
          </a:blip>
          <a:srcRect t="7812" b="7813"/>
          <a:stretch/>
        </p:blipFill>
        <p:spPr>
          <a:xfrm>
            <a:off x="0" y="1673"/>
            <a:ext cx="12192000" cy="6856327"/>
          </a:xfrm>
          <a:prstGeom prst="rect">
            <a:avLst/>
          </a:prstGeom>
          <a:noFill/>
          <a:ln>
            <a:noFill/>
          </a:ln>
        </p:spPr>
      </p:pic>
      <p:sp>
        <p:nvSpPr>
          <p:cNvPr id="419" name="Google Shape;419;p42"/>
          <p:cNvSpPr txBox="1"/>
          <p:nvPr/>
        </p:nvSpPr>
        <p:spPr>
          <a:xfrm>
            <a:off x="582943" y="137518"/>
            <a:ext cx="10682400" cy="8619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000"/>
              <a:buFont typeface="Arial"/>
              <a:buNone/>
              <a:tabLst/>
              <a:defRPr/>
            </a:pPr>
            <a:r>
              <a:rPr kumimoji="0" lang="en-US" sz="5000" b="1" i="0" u="none" strike="noStrike" kern="0" cap="none" spc="0" normalizeH="0" baseline="0" noProof="0">
                <a:ln>
                  <a:noFill/>
                </a:ln>
                <a:solidFill>
                  <a:srgbClr val="FFFFFF"/>
                </a:solidFill>
                <a:effectLst/>
                <a:uLnTx/>
                <a:uFillTx/>
                <a:latin typeface="Overpass"/>
                <a:ea typeface="Overpass"/>
                <a:cs typeface="Overpass"/>
                <a:sym typeface="Overpass"/>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Oregon Native Seed Collective</a:t>
            </a:r>
            <a:endParaRPr kumimoji="0" sz="5000" b="1" i="0" u="none" strike="noStrike" kern="0" cap="none" spc="0" normalizeH="0" baseline="0" noProof="0">
              <a:ln>
                <a:noFill/>
              </a:ln>
              <a:solidFill>
                <a:srgbClr val="FFFFFF"/>
              </a:solidFill>
              <a:effectLst/>
              <a:uLnTx/>
              <a:uFillTx/>
              <a:latin typeface="Overpass"/>
              <a:ea typeface="Overpass"/>
              <a:cs typeface="Overpass"/>
              <a:sym typeface="Overpass"/>
            </a:endParaRPr>
          </a:p>
        </p:txBody>
      </p:sp>
      <p:sp>
        <p:nvSpPr>
          <p:cNvPr id="420" name="Google Shape;420;p42"/>
          <p:cNvSpPr txBox="1"/>
          <p:nvPr/>
        </p:nvSpPr>
        <p:spPr>
          <a:xfrm>
            <a:off x="8693426" y="6412705"/>
            <a:ext cx="3498574" cy="307777"/>
          </a:xfrm>
          <a:prstGeom prst="rect">
            <a:avLst/>
          </a:prstGeom>
          <a:solidFill>
            <a:srgbClr val="A5A5A5">
              <a:alpha val="55294"/>
            </a:srgb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Photo credit: Institute for Applied Ecology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 name="Picture 3">
            <a:extLst>
              <a:ext uri="{FF2B5EF4-FFF2-40B4-BE49-F238E27FC236}">
                <a16:creationId xmlns:a16="http://schemas.microsoft.com/office/drawing/2014/main" id="{56E20D07-0966-5162-40BA-E70F311586A5}"/>
              </a:ext>
            </a:extLst>
          </p:cNvPr>
          <p:cNvPicPr>
            <a:picLocks noChangeAspect="1"/>
          </p:cNvPicPr>
          <p:nvPr/>
        </p:nvPicPr>
        <p:blipFill>
          <a:blip r:embed="rId4"/>
          <a:stretch>
            <a:fillRect/>
          </a:stretch>
        </p:blipFill>
        <p:spPr>
          <a:xfrm>
            <a:off x="1043929" y="999418"/>
            <a:ext cx="10104141" cy="445008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03FAC-DEAF-DCB6-EEB2-73EE707284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CDB79A-6292-D083-E74B-42BD4D51B67F}"/>
              </a:ext>
            </a:extLst>
          </p:cNvPr>
          <p:cNvSpPr>
            <a:spLocks noGrp="1"/>
          </p:cNvSpPr>
          <p:nvPr>
            <p:ph type="title"/>
          </p:nvPr>
        </p:nvSpPr>
        <p:spPr>
          <a:xfrm>
            <a:off x="568890" y="365125"/>
            <a:ext cx="10784910" cy="1059422"/>
          </a:xfrm>
        </p:spPr>
        <p:txBody>
          <a:bodyPr/>
          <a:lstStyle/>
          <a:p>
            <a:r>
              <a:rPr lang="en-US"/>
              <a:t>Oregon Native Seed Strategy</a:t>
            </a:r>
          </a:p>
        </p:txBody>
      </p:sp>
      <p:pic>
        <p:nvPicPr>
          <p:cNvPr id="5" name="Picture Placeholder 12" descr="A group of potted plants&#10;&#10;Description automatically generated with medium confidence">
            <a:extLst>
              <a:ext uri="{FF2B5EF4-FFF2-40B4-BE49-F238E27FC236}">
                <a16:creationId xmlns:a16="http://schemas.microsoft.com/office/drawing/2014/main" id="{ADA45F5C-5829-DB88-81C9-AC4E44D6637F}"/>
              </a:ext>
            </a:extLst>
          </p:cNvPr>
          <p:cNvPicPr>
            <a:picLocks noGrp="1" noChangeAspect="1"/>
          </p:cNvPicPr>
          <p:nvPr>
            <p:ph type="pic" idx="2"/>
          </p:nvPr>
        </p:nvPicPr>
        <p:blipFill>
          <a:blip r:embed="rId3"/>
          <a:srcRect t="17969" b="10542"/>
          <a:stretch/>
        </p:blipFill>
        <p:spPr>
          <a:xfrm rot="5400000">
            <a:off x="-498037" y="2535863"/>
            <a:ext cx="4799775" cy="2665923"/>
          </a:xfrm>
        </p:spPr>
      </p:pic>
      <p:sp>
        <p:nvSpPr>
          <p:cNvPr id="11" name="TextBox 10">
            <a:extLst>
              <a:ext uri="{FF2B5EF4-FFF2-40B4-BE49-F238E27FC236}">
                <a16:creationId xmlns:a16="http://schemas.microsoft.com/office/drawing/2014/main" id="{F1234B9C-7178-486E-C658-B313B578FB74}"/>
              </a:ext>
            </a:extLst>
          </p:cNvPr>
          <p:cNvSpPr txBox="1"/>
          <p:nvPr/>
        </p:nvSpPr>
        <p:spPr>
          <a:xfrm>
            <a:off x="3669168" y="1692129"/>
            <a:ext cx="4551694" cy="4093428"/>
          </a:xfrm>
          <a:prstGeom prst="rect">
            <a:avLst/>
          </a:prstGeom>
          <a:noFill/>
        </p:spPr>
        <p:txBody>
          <a:bodyPr wrap="square" rtlCol="0">
            <a:spAutoFit/>
          </a:bodyPr>
          <a:lstStyle/>
          <a:p>
            <a:pPr marL="0" marR="0" lvl="0" indent="9525"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4156A6"/>
                </a:solidFill>
                <a:effectLst/>
                <a:uLnTx/>
                <a:uFillTx/>
                <a:latin typeface="Overpass Black" charset="0"/>
                <a:ea typeface="Overpass Black" charset="0"/>
                <a:cs typeface="Overpass Black" charset="0"/>
                <a:sym typeface="Arial"/>
              </a:rPr>
              <a:t>VISION</a:t>
            </a:r>
          </a:p>
          <a:p>
            <a:pPr marL="0" marR="0" lvl="0" indent="9525"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00000">
                  <a:lumMod val="75000"/>
                  <a:lumOff val="25000"/>
                </a:srgbClr>
              </a:solidFill>
              <a:effectLst/>
              <a:uLnTx/>
              <a:uFillTx/>
              <a:latin typeface="Overpass Light" charset="0"/>
              <a:ea typeface="Overpass Light" charset="0"/>
              <a:cs typeface="Overpass Light" charset="0"/>
              <a:sym typeface="Arial"/>
            </a:endParaRPr>
          </a:p>
          <a:p>
            <a:pPr marL="0" marR="0" lvl="0" indent="9525"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lumMod val="75000"/>
                    <a:lumOff val="25000"/>
                  </a:srgbClr>
                </a:solidFill>
                <a:effectLst/>
                <a:uLnTx/>
                <a:uFillTx/>
                <a:latin typeface="Overpass" panose="020B0503030203020204" pitchFamily="34" charset="0"/>
                <a:ea typeface="Overpass Light" charset="0"/>
                <a:cs typeface="Overpass Light" charset="0"/>
                <a:sym typeface="Arial"/>
              </a:rPr>
              <a:t>Return Oregon lands to diverse, functional, and resilient ecosystems by using the right seed in the right place at the right time.</a:t>
            </a:r>
          </a:p>
          <a:p>
            <a:pPr marL="0" marR="0" lvl="0" indent="9525"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00000">
                  <a:lumMod val="75000"/>
                  <a:lumOff val="25000"/>
                </a:srgbClr>
              </a:solidFill>
              <a:effectLst/>
              <a:uLnTx/>
              <a:uFillTx/>
              <a:latin typeface="Overpass Light" charset="0"/>
              <a:ea typeface="Overpass Light" charset="0"/>
              <a:cs typeface="Overpass Light" charset="0"/>
              <a:sym typeface="Arial"/>
            </a:endParaRPr>
          </a:p>
          <a:p>
            <a:pPr marL="0" marR="0" lvl="0" indent="9525"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4156A6"/>
                </a:solidFill>
                <a:effectLst/>
                <a:uLnTx/>
                <a:uFillTx/>
                <a:latin typeface="Overpass Black" charset="0"/>
                <a:ea typeface="Overpass Black" charset="0"/>
                <a:cs typeface="Overpass Black" charset="0"/>
                <a:sym typeface="Arial"/>
              </a:rPr>
              <a:t>MISSION</a:t>
            </a:r>
          </a:p>
          <a:p>
            <a:pPr marL="0" marR="0" lvl="0" indent="9525"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00000">
                  <a:lumMod val="75000"/>
                  <a:lumOff val="25000"/>
                </a:srgbClr>
              </a:solidFill>
              <a:effectLst/>
              <a:uLnTx/>
              <a:uFillTx/>
              <a:latin typeface="Overpass Light" charset="0"/>
              <a:ea typeface="Overpass Light" charset="0"/>
              <a:cs typeface="Overpass Light" charset="0"/>
              <a:sym typeface="Arial"/>
            </a:endParaRPr>
          </a:p>
          <a:p>
            <a:pPr marL="0" marR="0" lvl="0" indent="9525"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lumMod val="75000"/>
                    <a:lumOff val="25000"/>
                  </a:srgbClr>
                </a:solidFill>
                <a:effectLst/>
                <a:uLnTx/>
                <a:uFillTx/>
                <a:latin typeface="Overpass" panose="020B0503030203020204" pitchFamily="34" charset="0"/>
                <a:ea typeface="Overpass Light" charset="0"/>
                <a:cs typeface="Overpass Light" charset="0"/>
                <a:sym typeface="Arial"/>
              </a:rPr>
              <a:t>To ensure the availability of ecologically appropriate seed to conserve and restore diverse native plant communities and sustainable landscapes.</a:t>
            </a:r>
          </a:p>
        </p:txBody>
      </p:sp>
      <p:pic>
        <p:nvPicPr>
          <p:cNvPr id="2050" name="Picture 2">
            <a:extLst>
              <a:ext uri="{FF2B5EF4-FFF2-40B4-BE49-F238E27FC236}">
                <a16:creationId xmlns:a16="http://schemas.microsoft.com/office/drawing/2014/main" id="{317EA99C-6F94-96D1-D7C9-088CDD3D2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8456" y="2489053"/>
            <a:ext cx="3156533" cy="40851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r code&#10;&#10;AI-generated content may be incorrect.">
            <a:extLst>
              <a:ext uri="{FF2B5EF4-FFF2-40B4-BE49-F238E27FC236}">
                <a16:creationId xmlns:a16="http://schemas.microsoft.com/office/drawing/2014/main" id="{A72ADD4B-A40E-2605-13AD-E60E4365D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6049" y="268140"/>
            <a:ext cx="2281346" cy="2220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273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AAE79-68D4-F648-0FC7-1D311F6618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76655C-FCAC-1DFD-1CE8-E328F0AC3403}"/>
              </a:ext>
            </a:extLst>
          </p:cNvPr>
          <p:cNvSpPr txBox="1"/>
          <p:nvPr/>
        </p:nvSpPr>
        <p:spPr>
          <a:xfrm>
            <a:off x="3045036" y="1424547"/>
            <a:ext cx="8504813" cy="3867662"/>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
                <a:srgbClr val="4156A6"/>
              </a:buClr>
              <a:buSzPct val="125000"/>
              <a:buFont typeface="Overpass" panose="020B0503030203020204" pitchFamily="34" charset="0"/>
              <a:buChar char="•"/>
              <a:tabLst/>
              <a:defRPr/>
            </a:pPr>
            <a:r>
              <a:rPr kumimoji="0" lang="en-US" sz="2200" b="0" i="0" u="none" strike="noStrike" kern="0" cap="none" spc="0" normalizeH="0" baseline="0" noProof="0" dirty="0">
                <a:ln>
                  <a:noFill/>
                </a:ln>
                <a:solidFill>
                  <a:srgbClr val="4156A6"/>
                </a:solidFill>
                <a:effectLst/>
                <a:uLnTx/>
                <a:uFillTx/>
                <a:latin typeface="Overpass" pitchFamily="2" charset="77"/>
                <a:cs typeface="Arial"/>
                <a:sym typeface="Arial"/>
              </a:rPr>
              <a:t>Goal 1: Ensure ecologically appropriate native seed is available</a:t>
            </a:r>
          </a:p>
          <a:p>
            <a:pPr marL="342900" marR="0" lvl="0" indent="-342900" algn="l" defTabSz="914400" rtl="0" eaLnBrk="1" fontAlgn="auto" latinLnBrk="0" hangingPunct="1">
              <a:lnSpc>
                <a:spcPct val="90000"/>
              </a:lnSpc>
              <a:spcBef>
                <a:spcPts val="1000"/>
              </a:spcBef>
              <a:spcAft>
                <a:spcPts val="0"/>
              </a:spcAft>
              <a:buClr>
                <a:srgbClr val="4156A6"/>
              </a:buClr>
              <a:buSzPct val="125000"/>
              <a:buFont typeface="Arial" panose="020B0604020202020204" pitchFamily="34" charset="0"/>
              <a:buChar char="•"/>
              <a:tabLst/>
              <a:defRPr/>
            </a:pPr>
            <a:endParaRPr kumimoji="0" lang="en-US" sz="2200" b="0" i="0" u="none" strike="noStrike" kern="0" cap="none" spc="0" normalizeH="0" baseline="0" noProof="0" dirty="0">
              <a:ln>
                <a:noFill/>
              </a:ln>
              <a:solidFill>
                <a:srgbClr val="4156A6"/>
              </a:solidFill>
              <a:effectLst/>
              <a:uLnTx/>
              <a:uFillTx/>
              <a:latin typeface="Overpass" panose="020B0503030203020204" pitchFamily="34" charset="0"/>
              <a:cs typeface="Arial"/>
              <a:sym typeface="Arial"/>
            </a:endParaRPr>
          </a:p>
          <a:p>
            <a:pPr marL="342900" marR="0" lvl="0" indent="-342900" algn="l" defTabSz="914400" rtl="0" eaLnBrk="1" fontAlgn="auto" latinLnBrk="0" hangingPunct="1">
              <a:lnSpc>
                <a:spcPct val="90000"/>
              </a:lnSpc>
              <a:spcBef>
                <a:spcPts val="1000"/>
              </a:spcBef>
              <a:spcAft>
                <a:spcPts val="0"/>
              </a:spcAft>
              <a:buClr>
                <a:srgbClr val="4156A6"/>
              </a:buClr>
              <a:buSzPct val="125000"/>
              <a:buFont typeface="Arial" panose="020B0604020202020204" pitchFamily="34" charset="0"/>
              <a:buChar char="•"/>
              <a:tabLst/>
              <a:defRPr/>
            </a:pPr>
            <a:r>
              <a:rPr kumimoji="0" lang="en-US" sz="2200" b="0" i="0" u="none" strike="noStrike" kern="0" cap="none" spc="0" normalizeH="0" baseline="0" noProof="0" dirty="0">
                <a:ln>
                  <a:noFill/>
                </a:ln>
                <a:solidFill>
                  <a:srgbClr val="4156A6"/>
                </a:solidFill>
                <a:effectLst/>
                <a:uLnTx/>
                <a:uFillTx/>
                <a:latin typeface="Overpass" pitchFamily="2" charset="77"/>
                <a:cs typeface="Arial"/>
                <a:sym typeface="Arial"/>
              </a:rPr>
              <a:t>Goal 2: Facilitate research to address gaps</a:t>
            </a:r>
          </a:p>
          <a:p>
            <a:pPr marL="342900" marR="0" lvl="0" indent="-342900" algn="l" defTabSz="914400" rtl="0" eaLnBrk="1" fontAlgn="auto" latinLnBrk="0" hangingPunct="1">
              <a:lnSpc>
                <a:spcPct val="90000"/>
              </a:lnSpc>
              <a:spcBef>
                <a:spcPts val="1000"/>
              </a:spcBef>
              <a:spcAft>
                <a:spcPts val="0"/>
              </a:spcAft>
              <a:buClr>
                <a:srgbClr val="4156A6"/>
              </a:buClr>
              <a:buSzPct val="125000"/>
              <a:buFont typeface="Arial" panose="020B0604020202020204" pitchFamily="34" charset="0"/>
              <a:buChar char="•"/>
              <a:tabLst/>
              <a:defRPr/>
            </a:pPr>
            <a:endParaRPr kumimoji="0" lang="en-US" sz="2200" b="0" i="0" u="none" strike="noStrike" kern="0" cap="none" spc="0" normalizeH="0" baseline="0" noProof="0" dirty="0">
              <a:ln>
                <a:noFill/>
              </a:ln>
              <a:solidFill>
                <a:srgbClr val="4156A6"/>
              </a:solidFill>
              <a:effectLst/>
              <a:uLnTx/>
              <a:uFillTx/>
              <a:latin typeface="Overpass" pitchFamily="2" charset="77"/>
              <a:cs typeface="Arial"/>
              <a:sym typeface="Arial"/>
            </a:endParaRPr>
          </a:p>
          <a:p>
            <a:pPr marL="342900" marR="0" lvl="0" indent="-342900" algn="l" defTabSz="914400" rtl="0" eaLnBrk="1" fontAlgn="auto" latinLnBrk="0" hangingPunct="1">
              <a:lnSpc>
                <a:spcPct val="90000"/>
              </a:lnSpc>
              <a:spcBef>
                <a:spcPts val="1000"/>
              </a:spcBef>
              <a:spcAft>
                <a:spcPts val="0"/>
              </a:spcAft>
              <a:buClr>
                <a:srgbClr val="4156A6"/>
              </a:buClr>
              <a:buSzPct val="125000"/>
              <a:buFont typeface="Arial" panose="020B0604020202020204" pitchFamily="34" charset="0"/>
              <a:buChar char="•"/>
              <a:tabLst/>
              <a:defRPr/>
            </a:pPr>
            <a:r>
              <a:rPr kumimoji="0" lang="en-US" sz="2200" b="0" i="0" u="none" strike="noStrike" kern="0" cap="none" spc="0" normalizeH="0" baseline="0" noProof="0" dirty="0">
                <a:ln>
                  <a:noFill/>
                </a:ln>
                <a:solidFill>
                  <a:srgbClr val="4156A6"/>
                </a:solidFill>
                <a:effectLst/>
                <a:uLnTx/>
                <a:uFillTx/>
                <a:latin typeface="Overpass" pitchFamily="2" charset="77"/>
                <a:cs typeface="Arial"/>
                <a:sym typeface="Arial"/>
              </a:rPr>
              <a:t>Goal 3: Develop resources for informed decisions</a:t>
            </a:r>
          </a:p>
          <a:p>
            <a:pPr marL="342900" marR="0" lvl="0" indent="-342900" algn="l" defTabSz="914400" rtl="0" eaLnBrk="1" fontAlgn="auto" latinLnBrk="0" hangingPunct="1">
              <a:lnSpc>
                <a:spcPct val="90000"/>
              </a:lnSpc>
              <a:spcBef>
                <a:spcPts val="1000"/>
              </a:spcBef>
              <a:spcAft>
                <a:spcPts val="0"/>
              </a:spcAft>
              <a:buClr>
                <a:srgbClr val="4156A6"/>
              </a:buClr>
              <a:buSzPct val="125000"/>
              <a:buFont typeface="Arial" panose="020B0604020202020204" pitchFamily="34" charset="0"/>
              <a:buChar char="•"/>
              <a:tabLst/>
              <a:defRPr/>
            </a:pPr>
            <a:endParaRPr kumimoji="0" lang="en-US" sz="2200" b="0" i="0" u="none" strike="noStrike" kern="0" cap="none" spc="0" normalizeH="0" baseline="0" noProof="0" dirty="0">
              <a:ln>
                <a:noFill/>
              </a:ln>
              <a:solidFill>
                <a:srgbClr val="4156A6"/>
              </a:solidFill>
              <a:effectLst/>
              <a:uLnTx/>
              <a:uFillTx/>
              <a:latin typeface="Overpass" pitchFamily="2" charset="77"/>
              <a:cs typeface="Arial"/>
              <a:sym typeface="Arial"/>
            </a:endParaRPr>
          </a:p>
          <a:p>
            <a:pPr marL="342900" marR="0" lvl="0" indent="-342900" algn="l" defTabSz="914400" rtl="0" eaLnBrk="1" fontAlgn="auto" latinLnBrk="0" hangingPunct="1">
              <a:lnSpc>
                <a:spcPct val="90000"/>
              </a:lnSpc>
              <a:spcBef>
                <a:spcPts val="1000"/>
              </a:spcBef>
              <a:spcAft>
                <a:spcPts val="0"/>
              </a:spcAft>
              <a:buClr>
                <a:srgbClr val="4156A6"/>
              </a:buClr>
              <a:buSzPct val="125000"/>
              <a:buFont typeface="Arial" panose="020B0604020202020204" pitchFamily="34" charset="0"/>
              <a:buChar char="•"/>
              <a:tabLst/>
              <a:defRPr/>
            </a:pPr>
            <a:r>
              <a:rPr kumimoji="0" lang="en-US" sz="2200" b="0" i="0" u="none" strike="noStrike" kern="0" cap="none" spc="0" normalizeH="0" baseline="0" noProof="0" dirty="0">
                <a:ln>
                  <a:noFill/>
                </a:ln>
                <a:solidFill>
                  <a:srgbClr val="4156A6"/>
                </a:solidFill>
                <a:effectLst/>
                <a:uLnTx/>
                <a:uFillTx/>
                <a:latin typeface="Overpass" pitchFamily="2" charset="77"/>
                <a:cs typeface="Arial"/>
                <a:sym typeface="Arial"/>
              </a:rPr>
              <a:t>Goal 4: Develop conservation seed banking program</a:t>
            </a:r>
          </a:p>
          <a:p>
            <a:pPr marL="342900" marR="0" lvl="0" indent="-342900" algn="l" defTabSz="914400" rtl="0" eaLnBrk="1" fontAlgn="auto" latinLnBrk="0" hangingPunct="1">
              <a:lnSpc>
                <a:spcPct val="90000"/>
              </a:lnSpc>
              <a:spcBef>
                <a:spcPts val="1000"/>
              </a:spcBef>
              <a:spcAft>
                <a:spcPts val="0"/>
              </a:spcAft>
              <a:buClr>
                <a:srgbClr val="4156A6"/>
              </a:buClr>
              <a:buSzPct val="125000"/>
              <a:buFont typeface="Arial" panose="020B0604020202020204" pitchFamily="34" charset="0"/>
              <a:buChar char="•"/>
              <a:tabLst/>
              <a:defRPr/>
            </a:pPr>
            <a:endParaRPr kumimoji="0" lang="en-US" sz="2200" b="0" i="0" u="none" strike="noStrike" kern="0" cap="none" spc="0" normalizeH="0" baseline="0" noProof="0" dirty="0">
              <a:ln>
                <a:noFill/>
              </a:ln>
              <a:solidFill>
                <a:srgbClr val="4156A6"/>
              </a:solidFill>
              <a:effectLst/>
              <a:uLnTx/>
              <a:uFillTx/>
              <a:latin typeface="Overpass" pitchFamily="2" charset="77"/>
              <a:cs typeface="Arial"/>
              <a:sym typeface="Arial"/>
            </a:endParaRPr>
          </a:p>
          <a:p>
            <a:pPr marL="342900" marR="0" lvl="0" indent="-342900" algn="l" defTabSz="914400" rtl="0" eaLnBrk="1" fontAlgn="auto" latinLnBrk="0" hangingPunct="1">
              <a:lnSpc>
                <a:spcPct val="90000"/>
              </a:lnSpc>
              <a:spcBef>
                <a:spcPts val="1000"/>
              </a:spcBef>
              <a:spcAft>
                <a:spcPts val="0"/>
              </a:spcAft>
              <a:buClr>
                <a:srgbClr val="4156A6"/>
              </a:buClr>
              <a:buSzPct val="125000"/>
              <a:buFont typeface="Arial" panose="020B0604020202020204" pitchFamily="34" charset="0"/>
              <a:buChar char="•"/>
              <a:tabLst/>
              <a:defRPr/>
            </a:pPr>
            <a:r>
              <a:rPr kumimoji="0" lang="en-US" sz="2200" b="0" i="0" u="none" strike="noStrike" kern="0" cap="none" spc="0" normalizeH="0" baseline="0" noProof="0" dirty="0">
                <a:ln>
                  <a:noFill/>
                </a:ln>
                <a:solidFill>
                  <a:srgbClr val="4156A6"/>
                </a:solidFill>
                <a:effectLst/>
                <a:uLnTx/>
                <a:uFillTx/>
                <a:latin typeface="Overpass" pitchFamily="2" charset="77"/>
                <a:cs typeface="Arial"/>
                <a:sym typeface="Arial"/>
              </a:rPr>
              <a:t>Goal 5: Secure funding and develop communication strategies</a:t>
            </a:r>
            <a:endParaRPr kumimoji="0" lang="en-US" sz="2200" b="0" i="0" u="none" strike="noStrike" kern="0" cap="none" spc="0" normalizeH="0" baseline="0" noProof="0" dirty="0">
              <a:ln>
                <a:noFill/>
              </a:ln>
              <a:solidFill>
                <a:srgbClr val="000000"/>
              </a:solidFill>
              <a:effectLst/>
              <a:uLnTx/>
              <a:uFillTx/>
              <a:latin typeface="Overpass" pitchFamily="2" charset="77"/>
              <a:cs typeface="Arial"/>
              <a:sym typeface="Arial"/>
            </a:endParaRPr>
          </a:p>
        </p:txBody>
      </p:sp>
      <p:sp>
        <p:nvSpPr>
          <p:cNvPr id="7" name="TextBox 6">
            <a:extLst>
              <a:ext uri="{FF2B5EF4-FFF2-40B4-BE49-F238E27FC236}">
                <a16:creationId xmlns:a16="http://schemas.microsoft.com/office/drawing/2014/main" id="{22EF30C0-0FD9-B73A-DE0D-F5E877AD6AD4}"/>
              </a:ext>
            </a:extLst>
          </p:cNvPr>
          <p:cNvSpPr txBox="1"/>
          <p:nvPr/>
        </p:nvSpPr>
        <p:spPr>
          <a:xfrm>
            <a:off x="3395706" y="1867362"/>
            <a:ext cx="8318376"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6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Partnerships, expanding seed collection/production, increasing seed storage capacity</a:t>
            </a:r>
          </a:p>
        </p:txBody>
      </p:sp>
      <p:sp>
        <p:nvSpPr>
          <p:cNvPr id="8" name="TextBox 7">
            <a:extLst>
              <a:ext uri="{FF2B5EF4-FFF2-40B4-BE49-F238E27FC236}">
                <a16:creationId xmlns:a16="http://schemas.microsoft.com/office/drawing/2014/main" id="{1502AF13-44BE-74B3-8026-9D29C89A957A}"/>
              </a:ext>
            </a:extLst>
          </p:cNvPr>
          <p:cNvSpPr txBox="1"/>
          <p:nvPr/>
        </p:nvSpPr>
        <p:spPr>
          <a:xfrm>
            <a:off x="3395706" y="2655495"/>
            <a:ext cx="8504813"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600" b="0" i="0" u="none" strike="noStrike" kern="0" cap="none" spc="0" normalizeH="0" baseline="0" noProof="0">
                <a:ln>
                  <a:noFill/>
                </a:ln>
                <a:solidFill>
                  <a:srgbClr val="F3704B"/>
                </a:solidFill>
                <a:effectLst/>
                <a:uLnTx/>
                <a:uFillTx/>
                <a:latin typeface="Overpass" panose="020B0503030203020204" pitchFamily="34" charset="0"/>
                <a:cs typeface="Arial"/>
                <a:sym typeface="Arial"/>
              </a:rPr>
              <a:t>Research plan, improve seed production/storage, restoration outcomes, delineate seed zones</a:t>
            </a:r>
          </a:p>
        </p:txBody>
      </p:sp>
      <p:sp>
        <p:nvSpPr>
          <p:cNvPr id="9" name="TextBox 8">
            <a:extLst>
              <a:ext uri="{FF2B5EF4-FFF2-40B4-BE49-F238E27FC236}">
                <a16:creationId xmlns:a16="http://schemas.microsoft.com/office/drawing/2014/main" id="{0AE88920-C10F-2671-4A27-AC407C091B89}"/>
              </a:ext>
            </a:extLst>
          </p:cNvPr>
          <p:cNvSpPr txBox="1"/>
          <p:nvPr/>
        </p:nvSpPr>
        <p:spPr>
          <a:xfrm>
            <a:off x="3395706" y="3608539"/>
            <a:ext cx="8318376"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600" b="0" i="0" u="none" strike="noStrike" kern="0" cap="none" spc="0" normalizeH="0" baseline="0" noProof="0">
                <a:ln>
                  <a:noFill/>
                </a:ln>
                <a:solidFill>
                  <a:srgbClr val="F3704B"/>
                </a:solidFill>
                <a:effectLst/>
                <a:uLnTx/>
                <a:uFillTx/>
                <a:latin typeface="Overpass" panose="020B0503030203020204" pitchFamily="34" charset="0"/>
                <a:cs typeface="Arial"/>
                <a:sym typeface="Arial"/>
              </a:rPr>
              <a:t>Decision-making tools, create accessible resources, stabilize seed market</a:t>
            </a:r>
          </a:p>
        </p:txBody>
      </p:sp>
      <p:sp>
        <p:nvSpPr>
          <p:cNvPr id="10" name="TextBox 9">
            <a:extLst>
              <a:ext uri="{FF2B5EF4-FFF2-40B4-BE49-F238E27FC236}">
                <a16:creationId xmlns:a16="http://schemas.microsoft.com/office/drawing/2014/main" id="{86761A41-DAD6-6451-DCB9-7E6927097D8F}"/>
              </a:ext>
            </a:extLst>
          </p:cNvPr>
          <p:cNvSpPr txBox="1"/>
          <p:nvPr/>
        </p:nvSpPr>
        <p:spPr>
          <a:xfrm>
            <a:off x="3395706" y="4409806"/>
            <a:ext cx="8578075"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600" b="0" i="0" u="none" strike="noStrike" kern="0" cap="none" spc="0" normalizeH="0" baseline="0" noProof="0">
                <a:ln>
                  <a:noFill/>
                </a:ln>
                <a:solidFill>
                  <a:srgbClr val="F3704B"/>
                </a:solidFill>
                <a:effectLst/>
                <a:uLnTx/>
                <a:uFillTx/>
                <a:latin typeface="Overpass" panose="020B0503030203020204" pitchFamily="34" charset="0"/>
                <a:cs typeface="Arial"/>
                <a:sym typeface="Arial"/>
              </a:rPr>
              <a:t>Conservation collections, expand seed bank capacity and research, education/outreach</a:t>
            </a:r>
          </a:p>
        </p:txBody>
      </p:sp>
      <p:sp>
        <p:nvSpPr>
          <p:cNvPr id="11" name="TextBox 10">
            <a:extLst>
              <a:ext uri="{FF2B5EF4-FFF2-40B4-BE49-F238E27FC236}">
                <a16:creationId xmlns:a16="http://schemas.microsoft.com/office/drawing/2014/main" id="{0CF9A437-0C02-614B-C4C0-FD336E0BC979}"/>
              </a:ext>
            </a:extLst>
          </p:cNvPr>
          <p:cNvSpPr txBox="1"/>
          <p:nvPr/>
        </p:nvSpPr>
        <p:spPr>
          <a:xfrm>
            <a:off x="3395706" y="5336816"/>
            <a:ext cx="8318376"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1600" b="0" i="0" u="none" strike="noStrike" kern="0" cap="none" spc="0" normalizeH="0" baseline="0" noProof="0">
                <a:ln>
                  <a:noFill/>
                </a:ln>
                <a:solidFill>
                  <a:srgbClr val="F3704B"/>
                </a:solidFill>
                <a:effectLst/>
                <a:uLnTx/>
                <a:uFillTx/>
                <a:latin typeface="Overpass" panose="020B0503030203020204" pitchFamily="34" charset="0"/>
                <a:cs typeface="Arial"/>
                <a:sym typeface="Arial"/>
              </a:rPr>
              <a:t>Stable funding mechanisms, internal coordination, external outreach</a:t>
            </a:r>
          </a:p>
        </p:txBody>
      </p:sp>
      <p:pic>
        <p:nvPicPr>
          <p:cNvPr id="21" name="Picture Placeholder 5" descr="A picture containing food, edible seed, plastic, eaten&#10;&#10;Description automatically generated">
            <a:extLst>
              <a:ext uri="{FF2B5EF4-FFF2-40B4-BE49-F238E27FC236}">
                <a16:creationId xmlns:a16="http://schemas.microsoft.com/office/drawing/2014/main" id="{8D72684E-6C92-BF7D-53C7-F72B4E8FF696}"/>
              </a:ext>
            </a:extLst>
          </p:cNvPr>
          <p:cNvPicPr>
            <a:picLocks noChangeAspect="1"/>
          </p:cNvPicPr>
          <p:nvPr/>
        </p:nvPicPr>
        <p:blipFill>
          <a:blip r:embed="rId3"/>
          <a:srcRect l="3022" t="24782" r="14844" b="14632"/>
          <a:stretch/>
        </p:blipFill>
        <p:spPr>
          <a:xfrm rot="5400000">
            <a:off x="-398448" y="2436274"/>
            <a:ext cx="4330120" cy="2395446"/>
          </a:xfrm>
          <a:prstGeom prst="rect">
            <a:avLst/>
          </a:prstGeom>
          <a:solidFill>
            <a:srgbClr val="FBF3D5"/>
          </a:solidFill>
          <a:ln>
            <a:noFill/>
          </a:ln>
        </p:spPr>
      </p:pic>
      <p:sp>
        <p:nvSpPr>
          <p:cNvPr id="29" name="Title 3">
            <a:extLst>
              <a:ext uri="{FF2B5EF4-FFF2-40B4-BE49-F238E27FC236}">
                <a16:creationId xmlns:a16="http://schemas.microsoft.com/office/drawing/2014/main" id="{EF264DD7-5093-AB94-5A32-4DB70CDE6370}"/>
              </a:ext>
            </a:extLst>
          </p:cNvPr>
          <p:cNvSpPr>
            <a:spLocks noGrp="1"/>
          </p:cNvSpPr>
          <p:nvPr>
            <p:ph type="title"/>
          </p:nvPr>
        </p:nvSpPr>
        <p:spPr>
          <a:xfrm>
            <a:off x="568890" y="365125"/>
            <a:ext cx="10784910" cy="1059422"/>
          </a:xfrm>
        </p:spPr>
        <p:txBody>
          <a:bodyPr/>
          <a:lstStyle/>
          <a:p>
            <a:r>
              <a:rPr lang="en-US"/>
              <a:t>Oregon Native Seed Strategy</a:t>
            </a:r>
          </a:p>
        </p:txBody>
      </p:sp>
    </p:spTree>
    <p:extLst>
      <p:ext uri="{BB962C8B-B14F-4D97-AF65-F5344CB8AC3E}">
        <p14:creationId xmlns:p14="http://schemas.microsoft.com/office/powerpoint/2010/main" val="91689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10" descr="A picture containing outdoor, sky, tree, ground&#10;&#10;Description automatically generated">
            <a:extLst>
              <a:ext uri="{FF2B5EF4-FFF2-40B4-BE49-F238E27FC236}">
                <a16:creationId xmlns:a16="http://schemas.microsoft.com/office/drawing/2014/main" id="{B8919224-64D1-B7BE-9ED6-BD88BE4B1321}"/>
              </a:ext>
            </a:extLst>
          </p:cNvPr>
          <p:cNvPicPr>
            <a:picLocks noGrp="1" noChangeAspect="1"/>
          </p:cNvPicPr>
          <p:nvPr>
            <p:ph type="pic" idx="2"/>
          </p:nvPr>
        </p:nvPicPr>
        <p:blipFill>
          <a:blip r:embed="rId3"/>
          <a:srcRect l="12657" t="5021" r="17718" b="963"/>
          <a:stretch/>
        </p:blipFill>
        <p:spPr>
          <a:xfrm>
            <a:off x="568890" y="1424547"/>
            <a:ext cx="2405514" cy="4330120"/>
          </a:xfrm>
        </p:spPr>
      </p:pic>
      <p:sp>
        <p:nvSpPr>
          <p:cNvPr id="3" name="Text Placeholder 2">
            <a:extLst>
              <a:ext uri="{FF2B5EF4-FFF2-40B4-BE49-F238E27FC236}">
                <a16:creationId xmlns:a16="http://schemas.microsoft.com/office/drawing/2014/main" id="{E64A778C-D390-8F60-C9BF-41B3117BFBAC}"/>
              </a:ext>
            </a:extLst>
          </p:cNvPr>
          <p:cNvSpPr>
            <a:spLocks noGrp="1"/>
          </p:cNvSpPr>
          <p:nvPr>
            <p:ph type="body" idx="1"/>
          </p:nvPr>
        </p:nvSpPr>
        <p:spPr>
          <a:xfrm>
            <a:off x="3285067" y="1424547"/>
            <a:ext cx="8460089" cy="4752416"/>
          </a:xfrm>
        </p:spPr>
        <p:txBody>
          <a:bodyPr>
            <a:normAutofit/>
          </a:bodyPr>
          <a:lstStyle/>
          <a:p>
            <a:pPr marL="114300" indent="0">
              <a:buClr>
                <a:schemeClr val="accent1"/>
              </a:buClr>
              <a:buSzPct val="100000"/>
              <a:buNone/>
            </a:pPr>
            <a:r>
              <a:rPr lang="en-US" sz="2800" b="1" dirty="0">
                <a:solidFill>
                  <a:schemeClr val="accent1"/>
                </a:solidFill>
              </a:rPr>
              <a:t>House Bill 3409: Natural &amp; Working Lands Fund</a:t>
            </a:r>
          </a:p>
          <a:p>
            <a:pPr>
              <a:buClr>
                <a:schemeClr val="accent1"/>
              </a:buClr>
              <a:buSzPct val="100000"/>
              <a:buFont typeface="Arial" panose="020B0604020202020204" pitchFamily="34" charset="0"/>
              <a:buChar char="•"/>
            </a:pPr>
            <a:r>
              <a:rPr lang="en-US" sz="2600" dirty="0">
                <a:solidFill>
                  <a:schemeClr val="accent1"/>
                </a:solidFill>
              </a:rPr>
              <a:t>Sensitive species seed collection and banking </a:t>
            </a:r>
          </a:p>
          <a:p>
            <a:pPr marL="114300" indent="0">
              <a:buClr>
                <a:schemeClr val="accent1"/>
              </a:buClr>
              <a:buSzPct val="100000"/>
              <a:buNone/>
            </a:pPr>
            <a:endParaRPr lang="en-US" sz="2400" dirty="0">
              <a:solidFill>
                <a:schemeClr val="accent1"/>
              </a:solidFill>
            </a:endParaRPr>
          </a:p>
          <a:p>
            <a:pPr>
              <a:buClr>
                <a:schemeClr val="accent1"/>
              </a:buClr>
              <a:buSzPct val="100000"/>
              <a:buFont typeface="Arial" panose="020B0604020202020204" pitchFamily="34" charset="0"/>
              <a:buChar char="•"/>
            </a:pPr>
            <a:endParaRPr lang="en-US" sz="2600" dirty="0">
              <a:solidFill>
                <a:schemeClr val="accent1"/>
              </a:solidFill>
            </a:endParaRPr>
          </a:p>
          <a:p>
            <a:pPr>
              <a:buClr>
                <a:schemeClr val="accent1"/>
              </a:buClr>
              <a:buSzPct val="100000"/>
              <a:buFont typeface="Arial" panose="020B0604020202020204" pitchFamily="34" charset="0"/>
              <a:buChar char="•"/>
            </a:pPr>
            <a:r>
              <a:rPr lang="en-US" sz="2600" dirty="0">
                <a:solidFill>
                  <a:schemeClr val="accent1"/>
                </a:solidFill>
              </a:rPr>
              <a:t>Financial assistance for Tribal nurseries, native plant programs, and native plant farms </a:t>
            </a:r>
          </a:p>
        </p:txBody>
      </p:sp>
      <p:sp>
        <p:nvSpPr>
          <p:cNvPr id="30" name="Title 3">
            <a:extLst>
              <a:ext uri="{FF2B5EF4-FFF2-40B4-BE49-F238E27FC236}">
                <a16:creationId xmlns:a16="http://schemas.microsoft.com/office/drawing/2014/main" id="{A1827CCC-79CB-273A-3FD8-39553CF7715A}"/>
              </a:ext>
            </a:extLst>
          </p:cNvPr>
          <p:cNvSpPr>
            <a:spLocks noGrp="1"/>
          </p:cNvSpPr>
          <p:nvPr>
            <p:ph type="title"/>
          </p:nvPr>
        </p:nvSpPr>
        <p:spPr>
          <a:xfrm>
            <a:off x="568890" y="365125"/>
            <a:ext cx="10784910" cy="1059422"/>
          </a:xfrm>
        </p:spPr>
        <p:txBody>
          <a:bodyPr/>
          <a:lstStyle/>
          <a:p>
            <a:r>
              <a:rPr lang="en-US" dirty="0"/>
              <a:t>Initial Strategy Implementation</a:t>
            </a:r>
          </a:p>
        </p:txBody>
      </p:sp>
      <p:sp>
        <p:nvSpPr>
          <p:cNvPr id="31" name="TextBox 30">
            <a:extLst>
              <a:ext uri="{FF2B5EF4-FFF2-40B4-BE49-F238E27FC236}">
                <a16:creationId xmlns:a16="http://schemas.microsoft.com/office/drawing/2014/main" id="{9EA84646-93D5-758F-14FC-65BE52DEF74C}"/>
              </a:ext>
            </a:extLst>
          </p:cNvPr>
          <p:cNvSpPr txBox="1"/>
          <p:nvPr/>
        </p:nvSpPr>
        <p:spPr>
          <a:xfrm>
            <a:off x="3881940" y="2622490"/>
            <a:ext cx="6824031"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Conservation collections in 2024 and 2025, across the state</a:t>
            </a:r>
          </a:p>
        </p:txBody>
      </p:sp>
      <p:sp>
        <p:nvSpPr>
          <p:cNvPr id="32" name="TextBox 31">
            <a:extLst>
              <a:ext uri="{FF2B5EF4-FFF2-40B4-BE49-F238E27FC236}">
                <a16:creationId xmlns:a16="http://schemas.microsoft.com/office/drawing/2014/main" id="{FCC46F69-1AF7-5C7F-A382-251CDFBD71F9}"/>
              </a:ext>
            </a:extLst>
          </p:cNvPr>
          <p:cNvSpPr txBox="1"/>
          <p:nvPr/>
        </p:nvSpPr>
        <p:spPr>
          <a:xfrm>
            <a:off x="3904517" y="4362741"/>
            <a:ext cx="6824032" cy="16312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$125,000 to 5 tribes in 2025</a:t>
            </a:r>
          </a:p>
          <a:p>
            <a:pPr marR="0" lvl="0" algn="l" defTabSz="914400" rtl="0" eaLnBrk="1" fontAlgn="auto" latinLnBrk="0" hangingPunct="1">
              <a:lnSpc>
                <a:spcPct val="100000"/>
              </a:lnSpc>
              <a:spcBef>
                <a:spcPts val="0"/>
              </a:spcBef>
              <a:spcAft>
                <a:spcPts val="0"/>
              </a:spcAft>
              <a:buClr>
                <a:srgbClr val="F3704B"/>
              </a:buClr>
              <a:buSzTx/>
              <a:tabLst/>
              <a:defRPr/>
            </a:pPr>
            <a:endParaRPr kumimoji="0" lang="en-US" sz="20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3704B"/>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F3704B"/>
                </a:solidFill>
                <a:effectLst/>
                <a:uLnTx/>
                <a:uFillTx/>
                <a:latin typeface="Overpass" panose="020B0503030203020204" pitchFamily="34" charset="0"/>
                <a:cs typeface="Arial"/>
                <a:sym typeface="Arial"/>
              </a:rPr>
              <a:t>Support for native plant programs, restoration infrastructure, farm and seed cleaning equipment, nursery supplies</a:t>
            </a:r>
          </a:p>
        </p:txBody>
      </p:sp>
    </p:spTree>
    <p:extLst>
      <p:ext uri="{BB962C8B-B14F-4D97-AF65-F5344CB8AC3E}">
        <p14:creationId xmlns:p14="http://schemas.microsoft.com/office/powerpoint/2010/main" val="199109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243D8-EC7E-F657-C2DA-C2FFD3DB4DB4}"/>
            </a:ext>
          </a:extLst>
        </p:cNvPr>
        <p:cNvGrpSpPr/>
        <p:nvPr/>
      </p:nvGrpSpPr>
      <p:grpSpPr>
        <a:xfrm>
          <a:off x="0" y="0"/>
          <a:ext cx="0" cy="0"/>
          <a:chOff x="0" y="0"/>
          <a:chExt cx="0" cy="0"/>
        </a:xfrm>
      </p:grpSpPr>
      <p:pic>
        <p:nvPicPr>
          <p:cNvPr id="13" name="Picture Placeholder 5" descr="A close-up of some flowers&#10;&#10;Description automatically generated with medium confidence">
            <a:extLst>
              <a:ext uri="{FF2B5EF4-FFF2-40B4-BE49-F238E27FC236}">
                <a16:creationId xmlns:a16="http://schemas.microsoft.com/office/drawing/2014/main" id="{1890EDC5-5A39-0323-1DD2-71E4C60BFDB1}"/>
              </a:ext>
            </a:extLst>
          </p:cNvPr>
          <p:cNvPicPr>
            <a:picLocks noChangeAspect="1"/>
          </p:cNvPicPr>
          <p:nvPr/>
        </p:nvPicPr>
        <p:blipFill>
          <a:blip r:embed="rId3"/>
          <a:srcRect l="7884" r="18659"/>
          <a:stretch/>
        </p:blipFill>
        <p:spPr>
          <a:xfrm>
            <a:off x="568890" y="1424547"/>
            <a:ext cx="2397315" cy="4351338"/>
          </a:xfrm>
          <a:prstGeom prst="rect">
            <a:avLst/>
          </a:prstGeom>
          <a:solidFill>
            <a:srgbClr val="FBF3D5"/>
          </a:solidFill>
          <a:ln>
            <a:noFill/>
          </a:ln>
        </p:spPr>
      </p:pic>
      <p:sp>
        <p:nvSpPr>
          <p:cNvPr id="3" name="Text Placeholder 2">
            <a:extLst>
              <a:ext uri="{FF2B5EF4-FFF2-40B4-BE49-F238E27FC236}">
                <a16:creationId xmlns:a16="http://schemas.microsoft.com/office/drawing/2014/main" id="{0FFD53B3-F1CD-B2F6-3275-86FBCF3CF0C7}"/>
              </a:ext>
            </a:extLst>
          </p:cNvPr>
          <p:cNvSpPr>
            <a:spLocks noGrp="1"/>
          </p:cNvSpPr>
          <p:nvPr>
            <p:ph type="body" idx="1"/>
          </p:nvPr>
        </p:nvSpPr>
        <p:spPr>
          <a:xfrm>
            <a:off x="3474719" y="1424547"/>
            <a:ext cx="8416031" cy="4752416"/>
          </a:xfrm>
        </p:spPr>
        <p:txBody>
          <a:bodyPr>
            <a:normAutofit/>
          </a:bodyPr>
          <a:lstStyle/>
          <a:p>
            <a:pPr marL="114300" indent="0">
              <a:buClr>
                <a:schemeClr val="accent1"/>
              </a:buClr>
              <a:buSzPct val="100000"/>
              <a:buNone/>
            </a:pPr>
            <a:r>
              <a:rPr lang="en-US" sz="2400" u="sng" dirty="0">
                <a:solidFill>
                  <a:schemeClr val="accent1"/>
                </a:solidFill>
              </a:rPr>
              <a:t>The Understory Initiative &amp; Institute for Applied Ecology</a:t>
            </a:r>
          </a:p>
          <a:p>
            <a:pPr>
              <a:buClr>
                <a:schemeClr val="accent1"/>
              </a:buClr>
              <a:buSzPct val="100000"/>
              <a:buFont typeface="Arial" panose="020B0604020202020204" pitchFamily="34" charset="0"/>
              <a:buChar char="•"/>
            </a:pPr>
            <a:r>
              <a:rPr lang="en-US" sz="2000" dirty="0">
                <a:solidFill>
                  <a:schemeClr val="accent1"/>
                </a:solidFill>
              </a:rPr>
              <a:t>Development of grower hubs or “farmer co-ops” </a:t>
            </a:r>
          </a:p>
          <a:p>
            <a:pPr>
              <a:buClr>
                <a:schemeClr val="accent1"/>
              </a:buClr>
              <a:buSzPct val="100000"/>
              <a:buFont typeface="Arial" panose="020B0604020202020204" pitchFamily="34" charset="0"/>
              <a:buChar char="•"/>
            </a:pPr>
            <a:r>
              <a:rPr lang="en-US" sz="2000" dirty="0">
                <a:solidFill>
                  <a:schemeClr val="accent1"/>
                </a:solidFill>
              </a:rPr>
              <a:t>Seed collection, production, storage of high-priority rangeland restoration species</a:t>
            </a:r>
          </a:p>
          <a:p>
            <a:pPr>
              <a:buClr>
                <a:schemeClr val="accent1"/>
              </a:buClr>
              <a:buSzPct val="100000"/>
              <a:buFont typeface="Arial" panose="020B0604020202020204" pitchFamily="34" charset="0"/>
              <a:buChar char="•"/>
            </a:pPr>
            <a:r>
              <a:rPr lang="en-US" sz="1800" dirty="0">
                <a:solidFill>
                  <a:schemeClr val="accent1"/>
                </a:solidFill>
              </a:rPr>
              <a:t>HB3409 funded</a:t>
            </a:r>
            <a:endParaRPr lang="en-US" sz="2000" dirty="0">
              <a:solidFill>
                <a:schemeClr val="accent1"/>
              </a:solidFill>
            </a:endParaRPr>
          </a:p>
          <a:p>
            <a:pPr marL="114300" indent="0">
              <a:buClr>
                <a:schemeClr val="accent1"/>
              </a:buClr>
              <a:buSzPct val="100000"/>
              <a:buNone/>
            </a:pPr>
            <a:endParaRPr lang="en-US" sz="2400" dirty="0">
              <a:solidFill>
                <a:schemeClr val="accent1"/>
              </a:solidFill>
            </a:endParaRPr>
          </a:p>
          <a:p>
            <a:pPr marL="114300" indent="0">
              <a:buClr>
                <a:schemeClr val="accent1"/>
              </a:buClr>
              <a:buSzPct val="100000"/>
              <a:buNone/>
            </a:pPr>
            <a:r>
              <a:rPr lang="en-US" sz="2400" u="sng" dirty="0">
                <a:solidFill>
                  <a:schemeClr val="accent1"/>
                </a:solidFill>
              </a:rPr>
              <a:t>Accrued interest &amp; emerging opportunities</a:t>
            </a:r>
          </a:p>
          <a:p>
            <a:pPr lvl="1">
              <a:buClr>
                <a:schemeClr val="accent1"/>
              </a:buClr>
              <a:buSzPct val="100000"/>
              <a:buFont typeface="Arial" panose="020B0604020202020204" pitchFamily="34" charset="0"/>
              <a:buChar char="•"/>
            </a:pPr>
            <a:r>
              <a:rPr lang="en-US" sz="2000" dirty="0">
                <a:solidFill>
                  <a:schemeClr val="accent1"/>
                </a:solidFill>
              </a:rPr>
              <a:t>Learning along the way, building relationships</a:t>
            </a:r>
          </a:p>
          <a:p>
            <a:pPr lvl="1">
              <a:buClr>
                <a:schemeClr val="accent1"/>
              </a:buClr>
              <a:buSzPct val="100000"/>
              <a:buFont typeface="Arial" panose="020B0604020202020204" pitchFamily="34" charset="0"/>
              <a:buChar char="•"/>
            </a:pPr>
            <a:r>
              <a:rPr lang="en-US" sz="2000" dirty="0">
                <a:solidFill>
                  <a:schemeClr val="accent1"/>
                </a:solidFill>
              </a:rPr>
              <a:t>RFP for seed amplification forthcoming</a:t>
            </a:r>
          </a:p>
          <a:p>
            <a:pPr lvl="1">
              <a:buClr>
                <a:schemeClr val="accent1"/>
              </a:buClr>
              <a:buSzPct val="100000"/>
              <a:buFont typeface="Arial" panose="020B0604020202020204" pitchFamily="34" charset="0"/>
              <a:buChar char="•"/>
            </a:pPr>
            <a:endParaRPr lang="en-US" sz="2000" dirty="0">
              <a:solidFill>
                <a:schemeClr val="accent1"/>
              </a:solidFill>
            </a:endParaRPr>
          </a:p>
          <a:p>
            <a:pPr marL="114300" indent="0">
              <a:buClr>
                <a:schemeClr val="accent1"/>
              </a:buClr>
              <a:buSzPct val="100000"/>
              <a:buNone/>
            </a:pPr>
            <a:r>
              <a:rPr lang="en-US" sz="2400" u="sng" dirty="0">
                <a:solidFill>
                  <a:schemeClr val="accent1"/>
                </a:solidFill>
              </a:rPr>
              <a:t>Leveraging investments for additional support</a:t>
            </a:r>
          </a:p>
        </p:txBody>
      </p:sp>
      <p:sp>
        <p:nvSpPr>
          <p:cNvPr id="12" name="Title 3">
            <a:extLst>
              <a:ext uri="{FF2B5EF4-FFF2-40B4-BE49-F238E27FC236}">
                <a16:creationId xmlns:a16="http://schemas.microsoft.com/office/drawing/2014/main" id="{CAE55CC9-EC25-2A49-404C-EEEA8E099918}"/>
              </a:ext>
            </a:extLst>
          </p:cNvPr>
          <p:cNvSpPr txBox="1">
            <a:spLocks/>
          </p:cNvSpPr>
          <p:nvPr/>
        </p:nvSpPr>
        <p:spPr>
          <a:xfrm>
            <a:off x="568890" y="365125"/>
            <a:ext cx="10784910" cy="105942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2"/>
              </a:buClr>
              <a:buSzPts val="4400"/>
              <a:buFont typeface="Overpass"/>
              <a:buNone/>
              <a:defRPr sz="4400" b="1" i="0" u="none" strike="noStrike" cap="none">
                <a:solidFill>
                  <a:schemeClr val="accent2"/>
                </a:solidFill>
                <a:latin typeface="Overpass"/>
                <a:ea typeface="Overpass"/>
                <a:cs typeface="Overpass"/>
                <a:sym typeface="Overpas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47B289"/>
              </a:buClr>
              <a:buSzPts val="4400"/>
              <a:buFont typeface="Overpass"/>
              <a:buNone/>
              <a:tabLst/>
              <a:defRPr/>
            </a:pPr>
            <a:r>
              <a:rPr kumimoji="0" lang="en-US" sz="4400" b="1" i="0" u="none" strike="noStrike" kern="0" cap="none" spc="0" normalizeH="0" baseline="0" noProof="0" dirty="0">
                <a:ln>
                  <a:noFill/>
                </a:ln>
                <a:solidFill>
                  <a:srgbClr val="47B289"/>
                </a:solidFill>
                <a:effectLst/>
                <a:uLnTx/>
                <a:uFillTx/>
                <a:latin typeface="Overpass"/>
                <a:sym typeface="Overpass"/>
              </a:rPr>
              <a:t>Initial Strategy Implementation</a:t>
            </a:r>
          </a:p>
        </p:txBody>
      </p:sp>
    </p:spTree>
    <p:extLst>
      <p:ext uri="{BB962C8B-B14F-4D97-AF65-F5344CB8AC3E}">
        <p14:creationId xmlns:p14="http://schemas.microsoft.com/office/powerpoint/2010/main" val="194550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11308-3F28-0FFB-F467-6B8E2AB99DC3}"/>
              </a:ext>
            </a:extLst>
          </p:cNvPr>
          <p:cNvSpPr>
            <a:spLocks noGrp="1"/>
          </p:cNvSpPr>
          <p:nvPr>
            <p:ph type="title"/>
          </p:nvPr>
        </p:nvSpPr>
        <p:spPr/>
        <p:txBody>
          <a:bodyPr/>
          <a:lstStyle/>
          <a:p>
            <a:r>
              <a:rPr lang="en-US"/>
              <a:t>ODFW Implementation Potential</a:t>
            </a:r>
          </a:p>
        </p:txBody>
      </p:sp>
      <p:sp>
        <p:nvSpPr>
          <p:cNvPr id="3" name="Text Placeholder 2">
            <a:extLst>
              <a:ext uri="{FF2B5EF4-FFF2-40B4-BE49-F238E27FC236}">
                <a16:creationId xmlns:a16="http://schemas.microsoft.com/office/drawing/2014/main" id="{D79DEEDD-01AC-05CF-E320-926D1359FC28}"/>
              </a:ext>
            </a:extLst>
          </p:cNvPr>
          <p:cNvSpPr>
            <a:spLocks noGrp="1"/>
          </p:cNvSpPr>
          <p:nvPr>
            <p:ph type="body" idx="1"/>
          </p:nvPr>
        </p:nvSpPr>
        <p:spPr>
          <a:xfrm>
            <a:off x="3776170" y="1478071"/>
            <a:ext cx="7879080" cy="5139039"/>
          </a:xfrm>
        </p:spPr>
        <p:txBody>
          <a:bodyPr>
            <a:normAutofit/>
          </a:bodyPr>
          <a:lstStyle/>
          <a:p>
            <a:pPr marL="114300" indent="0">
              <a:buNone/>
            </a:pPr>
            <a:r>
              <a:rPr lang="en-US" sz="2800">
                <a:solidFill>
                  <a:schemeClr val="accent1"/>
                </a:solidFill>
              </a:rPr>
              <a:t>ODFW Wildlife Areas</a:t>
            </a:r>
          </a:p>
          <a:p>
            <a:r>
              <a:rPr lang="en-US" sz="2400">
                <a:solidFill>
                  <a:schemeClr val="accent5"/>
                </a:solidFill>
              </a:rPr>
              <a:t>Convert marginal agricultural lands to native habitats or native seed production</a:t>
            </a:r>
          </a:p>
          <a:p>
            <a:r>
              <a:rPr lang="en-US" sz="2400">
                <a:solidFill>
                  <a:schemeClr val="accent5"/>
                </a:solidFill>
              </a:rPr>
              <a:t>Develop pathways and agreements for annual designated funding for native seed collection, grow-outs, plantings, etc.</a:t>
            </a:r>
          </a:p>
          <a:p>
            <a:r>
              <a:rPr lang="en-US" sz="2400">
                <a:solidFill>
                  <a:schemeClr val="accent5"/>
                </a:solidFill>
              </a:rPr>
              <a:t>Relationships/agreements to operate greenhouse management for native plant production</a:t>
            </a:r>
          </a:p>
          <a:p>
            <a:pPr marL="114300" indent="0">
              <a:buNone/>
            </a:pPr>
            <a:r>
              <a:rPr lang="en-US" sz="2800">
                <a:solidFill>
                  <a:schemeClr val="accent1"/>
                </a:solidFill>
              </a:rPr>
              <a:t>Partner Collaboration</a:t>
            </a:r>
          </a:p>
          <a:p>
            <a:r>
              <a:rPr lang="en-US" sz="2400">
                <a:solidFill>
                  <a:schemeClr val="accent5"/>
                </a:solidFill>
              </a:rPr>
              <a:t>Native seed partnerships, grant collaboration, producer relationships</a:t>
            </a:r>
          </a:p>
        </p:txBody>
      </p:sp>
      <p:pic>
        <p:nvPicPr>
          <p:cNvPr id="10" name="Picture Placeholder 9" descr="A person holding an object and a dog&#10;&#10;AI-generated content may be incorrect.">
            <a:extLst>
              <a:ext uri="{FF2B5EF4-FFF2-40B4-BE49-F238E27FC236}">
                <a16:creationId xmlns:a16="http://schemas.microsoft.com/office/drawing/2014/main" id="{2AC590A7-918E-D4F3-4646-E7F0C15D873A}"/>
              </a:ext>
            </a:extLst>
          </p:cNvPr>
          <p:cNvPicPr>
            <a:picLocks noGrp="1" noChangeAspect="1"/>
          </p:cNvPicPr>
          <p:nvPr>
            <p:ph type="pic" idx="2"/>
          </p:nvPr>
        </p:nvPicPr>
        <p:blipFill>
          <a:blip r:embed="rId2">
            <a:extLst>
              <a:ext uri="{28A0092B-C50C-407E-A947-70E740481C1C}">
                <a14:useLocalDpi xmlns:a14="http://schemas.microsoft.com/office/drawing/2010/main" val="0"/>
              </a:ext>
            </a:extLst>
          </a:blip>
          <a:srcRect l="918" r="918"/>
          <a:stretch>
            <a:fillRect/>
          </a:stretch>
        </p:blipFill>
        <p:spPr>
          <a:xfrm>
            <a:off x="536750" y="1793823"/>
            <a:ext cx="3203575" cy="4351338"/>
          </a:xfrm>
        </p:spPr>
      </p:pic>
      <p:sp>
        <p:nvSpPr>
          <p:cNvPr id="5" name="Rectangle 4">
            <a:extLst>
              <a:ext uri="{FF2B5EF4-FFF2-40B4-BE49-F238E27FC236}">
                <a16:creationId xmlns:a16="http://schemas.microsoft.com/office/drawing/2014/main" id="{C7E2E176-704D-709C-3DAC-A263C6FD3967}"/>
              </a:ext>
            </a:extLst>
          </p:cNvPr>
          <p:cNvSpPr/>
          <p:nvPr/>
        </p:nvSpPr>
        <p:spPr>
          <a:xfrm>
            <a:off x="9370142" y="5673213"/>
            <a:ext cx="2625213" cy="94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311;g35e66d5fe04_0_66">
            <a:extLst>
              <a:ext uri="{FF2B5EF4-FFF2-40B4-BE49-F238E27FC236}">
                <a16:creationId xmlns:a16="http://schemas.microsoft.com/office/drawing/2014/main" id="{3B99CA4A-EAC1-1075-F287-15BE52258E19}"/>
              </a:ext>
            </a:extLst>
          </p:cNvPr>
          <p:cNvPicPr preferRelativeResize="0"/>
          <p:nvPr/>
        </p:nvPicPr>
        <p:blipFill>
          <a:blip r:embed="rId3">
            <a:alphaModFix/>
          </a:blip>
          <a:stretch>
            <a:fillRect/>
          </a:stretch>
        </p:blipFill>
        <p:spPr>
          <a:xfrm>
            <a:off x="9954655" y="5739385"/>
            <a:ext cx="2040700" cy="877725"/>
          </a:xfrm>
          <a:prstGeom prst="rect">
            <a:avLst/>
          </a:prstGeom>
          <a:noFill/>
          <a:ln>
            <a:noFill/>
          </a:ln>
        </p:spPr>
      </p:pic>
      <p:sp>
        <p:nvSpPr>
          <p:cNvPr id="7" name="TextBox 6">
            <a:extLst>
              <a:ext uri="{FF2B5EF4-FFF2-40B4-BE49-F238E27FC236}">
                <a16:creationId xmlns:a16="http://schemas.microsoft.com/office/drawing/2014/main" id="{BF6DDB39-02F1-9B11-81F2-C73A32223598}"/>
              </a:ext>
            </a:extLst>
          </p:cNvPr>
          <p:cNvSpPr txBox="1"/>
          <p:nvPr/>
        </p:nvSpPr>
        <p:spPr>
          <a:xfrm>
            <a:off x="2985655" y="3244334"/>
            <a:ext cx="6220690" cy="369332"/>
          </a:xfrm>
          <a:prstGeom prst="rect">
            <a:avLst/>
          </a:prstGeom>
          <a:noFill/>
        </p:spPr>
        <p:txBody>
          <a:bodyPr wrap="square">
            <a:spAutoFit/>
          </a:bodyPr>
          <a:lstStyle/>
          <a:p>
            <a:r>
              <a:rPr lang="en-US" b="0">
                <a:effectLst/>
              </a:rPr>
              <a:t> </a:t>
            </a:r>
            <a:endParaRPr lang="en-US"/>
          </a:p>
        </p:txBody>
      </p:sp>
    </p:spTree>
    <p:extLst>
      <p:ext uri="{BB962C8B-B14F-4D97-AF65-F5344CB8AC3E}">
        <p14:creationId xmlns:p14="http://schemas.microsoft.com/office/powerpoint/2010/main" val="3951825062"/>
      </p:ext>
    </p:extLst>
  </p:cSld>
  <p:clrMapOvr>
    <a:masterClrMapping/>
  </p:clrMapOvr>
</p:sld>
</file>

<file path=ppt/theme/theme1.xml><?xml version="1.0" encoding="utf-8"?>
<a:theme xmlns:a="http://schemas.openxmlformats.org/drawingml/2006/main" name="1_Office Theme">
  <a:themeElements>
    <a:clrScheme name="ODA">
      <a:dk1>
        <a:srgbClr val="000000"/>
      </a:dk1>
      <a:lt1>
        <a:srgbClr val="FFFFFF"/>
      </a:lt1>
      <a:dk2>
        <a:srgbClr val="191A33"/>
      </a:dk2>
      <a:lt2>
        <a:srgbClr val="E7E6E6"/>
      </a:lt2>
      <a:accent1>
        <a:srgbClr val="4156A6"/>
      </a:accent1>
      <a:accent2>
        <a:srgbClr val="47B289"/>
      </a:accent2>
      <a:accent3>
        <a:srgbClr val="A5A5A5"/>
      </a:accent3>
      <a:accent4>
        <a:srgbClr val="E9C938"/>
      </a:accent4>
      <a:accent5>
        <a:srgbClr val="F3704B"/>
      </a:accent5>
      <a:accent6>
        <a:srgbClr val="0A5451"/>
      </a:accent6>
      <a:hlink>
        <a:srgbClr val="4156A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DA">
      <a:dk1>
        <a:srgbClr val="000000"/>
      </a:dk1>
      <a:lt1>
        <a:srgbClr val="FFFFFF"/>
      </a:lt1>
      <a:dk2>
        <a:srgbClr val="191A33"/>
      </a:dk2>
      <a:lt2>
        <a:srgbClr val="E7E6E6"/>
      </a:lt2>
      <a:accent1>
        <a:srgbClr val="4156A6"/>
      </a:accent1>
      <a:accent2>
        <a:srgbClr val="47B289"/>
      </a:accent2>
      <a:accent3>
        <a:srgbClr val="A5A5A5"/>
      </a:accent3>
      <a:accent4>
        <a:srgbClr val="E9C938"/>
      </a:accent4>
      <a:accent5>
        <a:srgbClr val="F3704B"/>
      </a:accent5>
      <a:accent6>
        <a:srgbClr val="0A5451"/>
      </a:accent6>
      <a:hlink>
        <a:srgbClr val="4156A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9b73270-2993-4076-be47-9c78f42a1e84}" enabled="1" method="Privileged" siteId="{aa3f6932-fa7c-47b4-a0ce-a598cad161cf}" contentBits="0" removed="0"/>
</clbl:labelList>
</file>

<file path=docProps/app.xml><?xml version="1.0" encoding="utf-8"?>
<Properties xmlns="http://schemas.openxmlformats.org/officeDocument/2006/extended-properties" xmlns:vt="http://schemas.openxmlformats.org/officeDocument/2006/docPropsVTypes">
  <TotalTime>4</TotalTime>
  <Words>1390</Words>
  <Application>Microsoft Macintosh PowerPoint</Application>
  <PresentationFormat>Widescreen</PresentationFormat>
  <Paragraphs>122</Paragraphs>
  <Slides>10</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Aptos</vt:lpstr>
      <vt:lpstr>Arial</vt:lpstr>
      <vt:lpstr>Calibri</vt:lpstr>
      <vt:lpstr>Overpass</vt:lpstr>
      <vt:lpstr>Overpass Black</vt:lpstr>
      <vt:lpstr>Overpass Light</vt:lpstr>
      <vt:lpstr>Wingdings</vt:lpstr>
      <vt:lpstr>1_Office Theme</vt:lpstr>
      <vt:lpstr>2_Office Theme</vt:lpstr>
      <vt:lpstr>Oregon Native Seed Strategy A collaborative approach to increasing native plant materials availability and use</vt:lpstr>
      <vt:lpstr>Why Oregon Needs a Native Seed Strategy</vt:lpstr>
      <vt:lpstr>Key Challenges</vt:lpstr>
      <vt:lpstr>PowerPoint Presentation</vt:lpstr>
      <vt:lpstr>Oregon Native Seed Strategy</vt:lpstr>
      <vt:lpstr>Oregon Native Seed Strategy</vt:lpstr>
      <vt:lpstr>Initial Strategy Implementation</vt:lpstr>
      <vt:lpstr>PowerPoint Presentation</vt:lpstr>
      <vt:lpstr>ODFW Implementation Potential</vt:lpstr>
      <vt:lpstr>What can we do together?</vt:lpstr>
    </vt:vector>
  </TitlesOfParts>
  <Company>Oregon Department of Fish and Wildlife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DOULOS Hilary A * ODFW</dc:creator>
  <cp:lastModifiedBy>Andrea Kreiner</cp:lastModifiedBy>
  <cp:revision>8</cp:revision>
  <dcterms:created xsi:type="dcterms:W3CDTF">2025-10-01T15:09:57Z</dcterms:created>
  <dcterms:modified xsi:type="dcterms:W3CDTF">2025-10-15T17:02:35Z</dcterms:modified>
</cp:coreProperties>
</file>