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embeddedFontLst>
    <p:embeddedFont>
      <p:font typeface="Play" pitchFamily="2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jqP6AW3ttZXOUwDgAKsoBQk/rJ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 amt="50000"/>
          </a:blip>
          <a:srcRect r="1778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>
            <a:spLocks noGrp="1"/>
          </p:cNvSpPr>
          <p:nvPr>
            <p:ph type="ctrTitle"/>
          </p:nvPr>
        </p:nvSpPr>
        <p:spPr>
          <a:xfrm>
            <a:off x="867266" y="1122362"/>
            <a:ext cx="1087853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"/>
              <a:buNone/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Hood River SWCD </a:t>
            </a:r>
            <a:b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Collaborating for a Pesticide Education Program</a:t>
            </a:r>
            <a:r>
              <a:rPr lang="en-US">
                <a:solidFill>
                  <a:srgbClr val="FFFFFF"/>
                </a:solidFill>
              </a:rPr>
              <a:t>	</a:t>
            </a:r>
            <a:endParaRPr/>
          </a:p>
        </p:txBody>
      </p:sp>
      <p:sp>
        <p:nvSpPr>
          <p:cNvPr id="103" name="Google Shape;103;p1"/>
          <p:cNvSpPr txBox="1"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>
                <a:solidFill>
                  <a:srgbClr val="FFFFFF"/>
                </a:solidFill>
              </a:rPr>
              <a:t>Kris Schaedel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>
                <a:solidFill>
                  <a:srgbClr val="FFFFFF"/>
                </a:solidFill>
              </a:rPr>
              <a:t>Conservation Program Manager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4424" y="133163"/>
            <a:ext cx="3560373" cy="17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356" y="319960"/>
            <a:ext cx="4334632" cy="182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858" y="2395576"/>
            <a:ext cx="3987130" cy="35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1301" y="249786"/>
            <a:ext cx="3560373" cy="345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51674" y="2008906"/>
            <a:ext cx="3554276" cy="188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20599" y="4137084"/>
            <a:ext cx="7285351" cy="2383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Workshops and Trainings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….building the program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" descr="A group of people in a roo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87196" y="4549933"/>
            <a:ext cx="3985456" cy="179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7198" y="2325965"/>
            <a:ext cx="3985453" cy="179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5041" y="2319586"/>
            <a:ext cx="3286359" cy="179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6">
            <a:alphaModFix/>
          </a:blip>
          <a:srcRect l="4203" r="13119"/>
          <a:stretch/>
        </p:blipFill>
        <p:spPr>
          <a:xfrm>
            <a:off x="4452821" y="4549932"/>
            <a:ext cx="3286358" cy="179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1008" y="2325965"/>
            <a:ext cx="3985887" cy="179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8">
            <a:alphaModFix/>
          </a:blip>
          <a:srcRect l="3284"/>
          <a:stretch/>
        </p:blipFill>
        <p:spPr>
          <a:xfrm>
            <a:off x="231008" y="4519986"/>
            <a:ext cx="3985887" cy="185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905256" y="365125"/>
            <a:ext cx="6192602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Pesticide Test Preparation, Access, and Administration in Oregon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905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Community college or university testing centers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 bilingual registration, little bilingual capacity at testing centers and the practice test and instructions are only in English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Hood River- ~50-70 mile commute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CGCC Test was offered 1 x week, twice a day on 3 computers with no bilingual support.  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Available only on a computer and registration is through a third party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test is 100 questions and default time is 2 hours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t="46946"/>
          <a:stretch/>
        </p:blipFill>
        <p:spPr>
          <a:xfrm>
            <a:off x="6789994" y="3601039"/>
            <a:ext cx="5154812" cy="267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7859" y="1140644"/>
            <a:ext cx="4531718" cy="20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5"/>
          <p:cNvGrpSpPr/>
          <p:nvPr/>
        </p:nvGrpSpPr>
        <p:grpSpPr>
          <a:xfrm>
            <a:off x="531882" y="1690688"/>
            <a:ext cx="10875337" cy="2480229"/>
            <a:chOff x="40313" y="3090147"/>
            <a:chExt cx="10875337" cy="2480229"/>
          </a:xfrm>
        </p:grpSpPr>
        <p:pic>
          <p:nvPicPr>
            <p:cNvPr id="139" name="Google Shape;139;p5"/>
            <p:cNvPicPr preferRelativeResize="0"/>
            <p:nvPr/>
          </p:nvPicPr>
          <p:blipFill rotWithShape="1">
            <a:blip r:embed="rId3">
              <a:alphaModFix/>
            </a:blip>
            <a:srcRect l="8359" t="7631" r="7109" b="56204"/>
            <a:stretch/>
          </p:blipFill>
          <p:spPr>
            <a:xfrm>
              <a:off x="609600" y="3090147"/>
              <a:ext cx="10306050" cy="2480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5"/>
            <p:cNvSpPr/>
            <p:nvPr/>
          </p:nvSpPr>
          <p:spPr>
            <a:xfrm>
              <a:off x="40313" y="4333982"/>
              <a:ext cx="9092242" cy="573920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Assessment of Exam Performance in Oregon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166" y="1994456"/>
            <a:ext cx="10614056" cy="4352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WSDA Testing and Licensing Program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0068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Reciprocity in Oregon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Paper and can be proctored on-site in a bilingual capacity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60 questions 3 hours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Test has been reviewed with educators and industry to utilize plain language and remove trickiness or confusing terminology </a:t>
            </a: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370176"/>
            <a:ext cx="5701608" cy="32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 b="58629"/>
          <a:stretch/>
        </p:blipFill>
        <p:spPr>
          <a:xfrm>
            <a:off x="6371021" y="4675694"/>
            <a:ext cx="5151566" cy="20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6567955" y="543070"/>
            <a:ext cx="4785837" cy="168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Moving forward into 2025 and beyond …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 r="2464" b="6"/>
          <a:stretch/>
        </p:blipFill>
        <p:spPr>
          <a:xfrm>
            <a:off x="-3" y="170174"/>
            <a:ext cx="3013876" cy="205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4">
            <a:alphaModFix/>
          </a:blip>
          <a:srcRect l="8448" r="9823" b="1"/>
          <a:stretch/>
        </p:blipFill>
        <p:spPr>
          <a:xfrm>
            <a:off x="3190841" y="170174"/>
            <a:ext cx="2998757" cy="205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5">
            <a:alphaModFix/>
          </a:blip>
          <a:srcRect l="22726" r="11462" b="-4"/>
          <a:stretch/>
        </p:blipFill>
        <p:spPr>
          <a:xfrm>
            <a:off x="20" y="2396614"/>
            <a:ext cx="3013855" cy="206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t="5263" r="1" b="43193"/>
          <a:stretch/>
        </p:blipFill>
        <p:spPr>
          <a:xfrm>
            <a:off x="3190842" y="2396614"/>
            <a:ext cx="2998756" cy="206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7">
            <a:alphaModFix/>
          </a:blip>
          <a:srcRect l="21861" r="25279" b="-1"/>
          <a:stretch/>
        </p:blipFill>
        <p:spPr>
          <a:xfrm>
            <a:off x="-1" y="4629235"/>
            <a:ext cx="3013875" cy="168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 rotWithShape="1">
          <a:blip r:embed="rId8">
            <a:alphaModFix/>
          </a:blip>
          <a:srcRect l="5973" r="282"/>
          <a:stretch/>
        </p:blipFill>
        <p:spPr>
          <a:xfrm>
            <a:off x="3190842" y="4629235"/>
            <a:ext cx="2998756" cy="168199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6567955" y="2412009"/>
            <a:ext cx="5355821" cy="371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Working with OACD to put forth legislation in 2025  that would allocate state general funds to the Oregon Department of Agriculture to support 2 FTE Spanish language pesticide educators and capacity to their testing and licensing department</a:t>
            </a:r>
            <a:endParaRPr/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63466" y="4158217"/>
            <a:ext cx="974819" cy="93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10">
            <a:alphaModFix/>
          </a:blip>
          <a:srcRect l="27824" t="33600" r="38125" b="32499"/>
          <a:stretch/>
        </p:blipFill>
        <p:spPr>
          <a:xfrm>
            <a:off x="9165725" y="4257237"/>
            <a:ext cx="2074473" cy="11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11">
            <a:alphaModFix/>
          </a:blip>
          <a:srcRect l="27350" t="35171" r="38950" b="37474"/>
          <a:stretch/>
        </p:blipFill>
        <p:spPr>
          <a:xfrm>
            <a:off x="9149853" y="5418976"/>
            <a:ext cx="2237720" cy="102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12">
            <a:alphaModFix/>
          </a:blip>
          <a:srcRect l="27225" t="30666" r="24849" b="26566"/>
          <a:stretch/>
        </p:blipFill>
        <p:spPr>
          <a:xfrm>
            <a:off x="6663429" y="5251102"/>
            <a:ext cx="2472022" cy="124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 descr="A logo with a mountain and trees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08075" y="4090461"/>
            <a:ext cx="1092886" cy="109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Thank you &amp;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Acknowledgements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198" y="2193609"/>
            <a:ext cx="11641802" cy="372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85925" y="365125"/>
            <a:ext cx="3226975" cy="18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739801" y="365125"/>
            <a:ext cx="3226975" cy="180531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1331976" y="5498408"/>
            <a:ext cx="95280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Macintosh PowerPoint</Application>
  <PresentationFormat>Widescreen</PresentationFormat>
  <Paragraphs>22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Play</vt:lpstr>
      <vt:lpstr>Office Theme</vt:lpstr>
      <vt:lpstr>Office Theme</vt:lpstr>
      <vt:lpstr>Hood River SWCD  Collaborating for a Pesticide Education Program </vt:lpstr>
      <vt:lpstr>PowerPoint Presentation</vt:lpstr>
      <vt:lpstr>Workshops and Trainings  ….building the program</vt:lpstr>
      <vt:lpstr>Pesticide Test Preparation, Access, and Administration in Oregon</vt:lpstr>
      <vt:lpstr>Assessment of Exam Performance in Oregon</vt:lpstr>
      <vt:lpstr>WSDA Testing and Licensing Program</vt:lpstr>
      <vt:lpstr>Moving forward into 2025 and beyond …</vt:lpstr>
      <vt:lpstr>Thank you &amp; 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SWCD Hood River</dc:creator>
  <cp:lastModifiedBy>Andrea Kreiner</cp:lastModifiedBy>
  <cp:revision>1</cp:revision>
  <dcterms:created xsi:type="dcterms:W3CDTF">2024-10-11T18:28:59Z</dcterms:created>
  <dcterms:modified xsi:type="dcterms:W3CDTF">2024-10-11T19:56:32Z</dcterms:modified>
</cp:coreProperties>
</file>